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6" r:id="rId3"/>
    <p:sldId id="297" r:id="rId4"/>
    <p:sldId id="298" r:id="rId5"/>
    <p:sldId id="302" r:id="rId6"/>
    <p:sldId id="300" r:id="rId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Anselmo Santana" initials="RAS" lastIdx="2" clrIdx="0">
    <p:extLst>
      <p:ext uri="{19B8F6BF-5375-455C-9EA6-DF929625EA0E}">
        <p15:presenceInfo xmlns:p15="http://schemas.microsoft.com/office/powerpoint/2012/main" userId="Rodrigo Anselmo San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45"/>
    <a:srgbClr val="000000"/>
    <a:srgbClr val="CCCC00"/>
    <a:srgbClr val="CC3300"/>
    <a:srgbClr val="E7E6E6"/>
    <a:srgbClr val="6B1D5D"/>
    <a:srgbClr val="70AD47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3953" autoAdjust="0"/>
  </p:normalViewPr>
  <p:slideViewPr>
    <p:cSldViewPr snapToGrid="0" showGuides="1">
      <p:cViewPr varScale="1">
        <p:scale>
          <a:sx n="106" d="100"/>
          <a:sy n="106" d="100"/>
        </p:scale>
        <p:origin x="84" y="2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AB659-4F62-4F9A-9690-C7EF590874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6C824B-131D-4C28-BFF8-29374CE24ECF}">
      <dgm:prSet phldrT="[Texto]"/>
      <dgm:spPr/>
      <dgm:t>
        <a:bodyPr/>
        <a:lstStyle/>
        <a:p>
          <a:r>
            <a:rPr lang="pt-BR" dirty="0" smtClean="0"/>
            <a:t>Produtos</a:t>
          </a:r>
          <a:endParaRPr lang="pt-BR" dirty="0"/>
        </a:p>
      </dgm:t>
    </dgm:pt>
    <dgm:pt modelId="{5DDD2121-B798-4D11-B397-9F84AB9771FA}" type="parTrans" cxnId="{57EC44A4-7BA9-485A-B822-013234B8B588}">
      <dgm:prSet/>
      <dgm:spPr/>
      <dgm:t>
        <a:bodyPr/>
        <a:lstStyle/>
        <a:p>
          <a:endParaRPr lang="pt-BR"/>
        </a:p>
      </dgm:t>
    </dgm:pt>
    <dgm:pt modelId="{EE6A2926-F0EC-4703-A831-DAE690FF1699}" type="sibTrans" cxnId="{57EC44A4-7BA9-485A-B822-013234B8B588}">
      <dgm:prSet/>
      <dgm:spPr/>
      <dgm:t>
        <a:bodyPr/>
        <a:lstStyle/>
        <a:p>
          <a:endParaRPr lang="pt-BR"/>
        </a:p>
      </dgm:t>
    </dgm:pt>
    <dgm:pt modelId="{D9798B03-D9D0-44E4-A6CB-891EB8587FDF}">
      <dgm:prSet phldrT="[Texto]"/>
      <dgm:spPr/>
      <dgm:t>
        <a:bodyPr/>
        <a:lstStyle/>
        <a:p>
          <a:r>
            <a:rPr lang="pt-BR" dirty="0" err="1" smtClean="0"/>
            <a:t>LumisXP</a:t>
          </a:r>
          <a:endParaRPr lang="pt-BR" dirty="0"/>
        </a:p>
      </dgm:t>
    </dgm:pt>
    <dgm:pt modelId="{A9862718-E19F-4C20-B1AC-DC520E76CCE0}" type="parTrans" cxnId="{49CA842E-B837-4CD7-9ACF-1084E6D337BD}">
      <dgm:prSet/>
      <dgm:spPr/>
      <dgm:t>
        <a:bodyPr/>
        <a:lstStyle/>
        <a:p>
          <a:endParaRPr lang="pt-BR"/>
        </a:p>
      </dgm:t>
    </dgm:pt>
    <dgm:pt modelId="{2520C91B-39BD-44A6-AB58-C2B4FFE705E1}" type="sibTrans" cxnId="{49CA842E-B837-4CD7-9ACF-1084E6D337BD}">
      <dgm:prSet/>
      <dgm:spPr/>
      <dgm:t>
        <a:bodyPr/>
        <a:lstStyle/>
        <a:p>
          <a:endParaRPr lang="pt-BR"/>
        </a:p>
      </dgm:t>
    </dgm:pt>
    <dgm:pt modelId="{1634C153-5C24-444B-9F04-D6BD0D67F416}">
      <dgm:prSet phldrT="[Texto]"/>
      <dgm:spPr/>
      <dgm:t>
        <a:bodyPr/>
        <a:lstStyle/>
        <a:p>
          <a:r>
            <a:rPr lang="pt-BR" dirty="0" err="1" smtClean="0"/>
            <a:t>LumisCX</a:t>
          </a:r>
          <a:endParaRPr lang="pt-BR" dirty="0"/>
        </a:p>
      </dgm:t>
    </dgm:pt>
    <dgm:pt modelId="{84EA18F5-E478-4042-9834-AB2D9FEB582B}" type="parTrans" cxnId="{BA058C0B-E04D-4C14-A47E-2E70E2BFBD52}">
      <dgm:prSet/>
      <dgm:spPr/>
      <dgm:t>
        <a:bodyPr/>
        <a:lstStyle/>
        <a:p>
          <a:endParaRPr lang="pt-BR"/>
        </a:p>
      </dgm:t>
    </dgm:pt>
    <dgm:pt modelId="{34371FF7-8264-42F1-A7FE-DAF6C9DC090D}" type="sibTrans" cxnId="{BA058C0B-E04D-4C14-A47E-2E70E2BFBD52}">
      <dgm:prSet/>
      <dgm:spPr/>
      <dgm:t>
        <a:bodyPr/>
        <a:lstStyle/>
        <a:p>
          <a:endParaRPr lang="pt-BR"/>
        </a:p>
      </dgm:t>
    </dgm:pt>
    <dgm:pt modelId="{FD5A9338-D06D-413E-A7B5-3A2A44B49BF5}">
      <dgm:prSet phldrT="[Texto]"/>
      <dgm:spPr/>
      <dgm:t>
        <a:bodyPr/>
        <a:lstStyle/>
        <a:p>
          <a:r>
            <a:rPr lang="pt-BR" dirty="0" smtClean="0"/>
            <a:t>Serviços</a:t>
          </a:r>
          <a:endParaRPr lang="pt-BR" dirty="0"/>
        </a:p>
      </dgm:t>
    </dgm:pt>
    <dgm:pt modelId="{B7CE3909-1AC6-4031-91D8-9CB18C52E83A}" type="parTrans" cxnId="{94D40273-75DD-491B-B55E-184585154B04}">
      <dgm:prSet/>
      <dgm:spPr/>
      <dgm:t>
        <a:bodyPr/>
        <a:lstStyle/>
        <a:p>
          <a:endParaRPr lang="pt-BR"/>
        </a:p>
      </dgm:t>
    </dgm:pt>
    <dgm:pt modelId="{CE125CDC-B4D7-42C2-B22E-1A3BCA6CB710}" type="sibTrans" cxnId="{94D40273-75DD-491B-B55E-184585154B04}">
      <dgm:prSet/>
      <dgm:spPr/>
      <dgm:t>
        <a:bodyPr/>
        <a:lstStyle/>
        <a:p>
          <a:endParaRPr lang="pt-BR"/>
        </a:p>
      </dgm:t>
    </dgm:pt>
    <dgm:pt modelId="{8A70F3AA-0A52-44E5-AFEB-60A25EF1B5C2}">
      <dgm:prSet phldrT="[Texto]"/>
      <dgm:spPr/>
      <dgm:t>
        <a:bodyPr/>
        <a:lstStyle/>
        <a:p>
          <a:r>
            <a:rPr lang="pt-BR" dirty="0" smtClean="0"/>
            <a:t>Desenvolvimento ágil de soluções</a:t>
          </a:r>
          <a:endParaRPr lang="pt-BR" dirty="0"/>
        </a:p>
      </dgm:t>
    </dgm:pt>
    <dgm:pt modelId="{2E23179D-902A-410B-924A-4D1B90B35F46}" type="parTrans" cxnId="{8E0FC4F7-C648-4822-9EBE-8929BAF1D18B}">
      <dgm:prSet/>
      <dgm:spPr/>
      <dgm:t>
        <a:bodyPr/>
        <a:lstStyle/>
        <a:p>
          <a:endParaRPr lang="pt-BR"/>
        </a:p>
      </dgm:t>
    </dgm:pt>
    <dgm:pt modelId="{DD9A2DA9-80CA-4748-A1E6-EB830DAFB565}" type="sibTrans" cxnId="{8E0FC4F7-C648-4822-9EBE-8929BAF1D18B}">
      <dgm:prSet/>
      <dgm:spPr/>
      <dgm:t>
        <a:bodyPr/>
        <a:lstStyle/>
        <a:p>
          <a:endParaRPr lang="pt-BR"/>
        </a:p>
      </dgm:t>
    </dgm:pt>
    <dgm:pt modelId="{46526519-F8DC-4596-AD72-0756C091A01E}">
      <dgm:prSet phldrT="[Texto]"/>
      <dgm:spPr/>
      <dgm:t>
        <a:bodyPr/>
        <a:lstStyle/>
        <a:p>
          <a:r>
            <a:rPr lang="pt-BR" dirty="0" smtClean="0"/>
            <a:t>Gestão da experiência do cliente</a:t>
          </a:r>
          <a:endParaRPr lang="pt-BR" dirty="0"/>
        </a:p>
      </dgm:t>
    </dgm:pt>
    <dgm:pt modelId="{619B00E9-7E85-49C5-8C3D-316BA9B5C270}" type="parTrans" cxnId="{A8741B62-F308-4933-85A9-EC59C47878E1}">
      <dgm:prSet/>
      <dgm:spPr/>
      <dgm:t>
        <a:bodyPr/>
        <a:lstStyle/>
        <a:p>
          <a:endParaRPr lang="pt-BR"/>
        </a:p>
      </dgm:t>
    </dgm:pt>
    <dgm:pt modelId="{83874F55-3BE0-4AAD-A947-DBE0CE5A4354}" type="sibTrans" cxnId="{A8741B62-F308-4933-85A9-EC59C47878E1}">
      <dgm:prSet/>
      <dgm:spPr/>
      <dgm:t>
        <a:bodyPr/>
        <a:lstStyle/>
        <a:p>
          <a:endParaRPr lang="pt-BR"/>
        </a:p>
      </dgm:t>
    </dgm:pt>
    <dgm:pt modelId="{AEF49926-55D3-404B-9BF6-E650813B094E}">
      <dgm:prSet phldrT="[Texto]"/>
      <dgm:spPr/>
      <dgm:t>
        <a:bodyPr/>
        <a:lstStyle/>
        <a:p>
          <a:r>
            <a:rPr lang="pt-BR" dirty="0" smtClean="0"/>
            <a:t>Intranet </a:t>
          </a:r>
          <a:r>
            <a:rPr lang="pt-BR" dirty="0" err="1" smtClean="0"/>
            <a:t>Now</a:t>
          </a:r>
          <a:endParaRPr lang="pt-BR" dirty="0"/>
        </a:p>
      </dgm:t>
    </dgm:pt>
    <dgm:pt modelId="{28B06379-D49B-457D-A3DC-19E6567E82A5}" type="parTrans" cxnId="{B2C72120-DA17-47A2-91D4-105C417F8A56}">
      <dgm:prSet/>
      <dgm:spPr/>
      <dgm:t>
        <a:bodyPr/>
        <a:lstStyle/>
        <a:p>
          <a:endParaRPr lang="pt-BR"/>
        </a:p>
      </dgm:t>
    </dgm:pt>
    <dgm:pt modelId="{CAB3607D-6010-4E7E-BD07-E74DDFDAE2D6}" type="sibTrans" cxnId="{B2C72120-DA17-47A2-91D4-105C417F8A56}">
      <dgm:prSet/>
      <dgm:spPr/>
      <dgm:t>
        <a:bodyPr/>
        <a:lstStyle/>
        <a:p>
          <a:endParaRPr lang="pt-BR"/>
        </a:p>
      </dgm:t>
    </dgm:pt>
    <dgm:pt modelId="{9E92B657-4DF9-409D-846D-B66F8FD7D459}">
      <dgm:prSet phldrT="[Texto]"/>
      <dgm:spPr/>
      <dgm:t>
        <a:bodyPr/>
        <a:lstStyle/>
        <a:p>
          <a:r>
            <a:rPr lang="pt-BR" dirty="0" smtClean="0"/>
            <a:t>Infraestrutura na nuvem</a:t>
          </a:r>
          <a:endParaRPr lang="pt-BR" dirty="0"/>
        </a:p>
      </dgm:t>
    </dgm:pt>
    <dgm:pt modelId="{B1D97CA1-41F5-42AC-A5DC-8D1F3B5700D2}" type="parTrans" cxnId="{0616B83C-CAC4-4561-98A3-94CF02D4B235}">
      <dgm:prSet/>
      <dgm:spPr/>
      <dgm:t>
        <a:bodyPr/>
        <a:lstStyle/>
        <a:p>
          <a:endParaRPr lang="pt-BR"/>
        </a:p>
      </dgm:t>
    </dgm:pt>
    <dgm:pt modelId="{60B60930-DB42-48CE-99EC-58E7E358EF20}" type="sibTrans" cxnId="{0616B83C-CAC4-4561-98A3-94CF02D4B235}">
      <dgm:prSet/>
      <dgm:spPr/>
      <dgm:t>
        <a:bodyPr/>
        <a:lstStyle/>
        <a:p>
          <a:endParaRPr lang="pt-BR"/>
        </a:p>
      </dgm:t>
    </dgm:pt>
    <dgm:pt modelId="{E7C0D48D-9836-4D22-97A0-A83C335DA7E4}">
      <dgm:prSet phldrT="[Texto]"/>
      <dgm:spPr/>
      <dgm:t>
        <a:bodyPr/>
        <a:lstStyle/>
        <a:p>
          <a:r>
            <a:rPr lang="pt-BR" dirty="0" smtClean="0"/>
            <a:t>Sobre nós</a:t>
          </a:r>
          <a:endParaRPr lang="pt-BR" dirty="0"/>
        </a:p>
      </dgm:t>
    </dgm:pt>
    <dgm:pt modelId="{866AFBDD-FD1C-4947-B5C6-B89D81E4C8B2}" type="parTrans" cxnId="{7F1BCF55-6FCE-40D2-A571-85A692151DB2}">
      <dgm:prSet/>
      <dgm:spPr/>
      <dgm:t>
        <a:bodyPr/>
        <a:lstStyle/>
        <a:p>
          <a:endParaRPr lang="pt-BR"/>
        </a:p>
      </dgm:t>
    </dgm:pt>
    <dgm:pt modelId="{47213261-E966-4B58-B30A-9D57A8414AD4}" type="sibTrans" cxnId="{7F1BCF55-6FCE-40D2-A571-85A692151DB2}">
      <dgm:prSet/>
      <dgm:spPr/>
      <dgm:t>
        <a:bodyPr/>
        <a:lstStyle/>
        <a:p>
          <a:endParaRPr lang="pt-BR"/>
        </a:p>
      </dgm:t>
    </dgm:pt>
    <dgm:pt modelId="{28321095-A107-4127-BB7E-96A51D69CAA3}">
      <dgm:prSet phldrT="[Texto]"/>
      <dgm:spPr/>
      <dgm:t>
        <a:bodyPr/>
        <a:lstStyle/>
        <a:p>
          <a:r>
            <a:rPr lang="pt-BR" dirty="0" smtClean="0"/>
            <a:t>A empresa</a:t>
          </a:r>
          <a:endParaRPr lang="pt-BR" dirty="0"/>
        </a:p>
      </dgm:t>
    </dgm:pt>
    <dgm:pt modelId="{42CF1DA5-0720-458C-ACF1-ADFAD44A57C5}" type="parTrans" cxnId="{EB52ABC2-9211-469D-BACB-6E04433224F8}">
      <dgm:prSet/>
      <dgm:spPr/>
      <dgm:t>
        <a:bodyPr/>
        <a:lstStyle/>
        <a:p>
          <a:endParaRPr lang="pt-BR"/>
        </a:p>
      </dgm:t>
    </dgm:pt>
    <dgm:pt modelId="{31586C24-87B2-48CD-8BC9-1E6D7D22572D}" type="sibTrans" cxnId="{EB52ABC2-9211-469D-BACB-6E04433224F8}">
      <dgm:prSet/>
      <dgm:spPr/>
      <dgm:t>
        <a:bodyPr/>
        <a:lstStyle/>
        <a:p>
          <a:endParaRPr lang="pt-BR"/>
        </a:p>
      </dgm:t>
    </dgm:pt>
    <dgm:pt modelId="{65434142-2093-48F1-A142-A756A47DB371}">
      <dgm:prSet phldrT="[Texto]"/>
      <dgm:spPr/>
      <dgm:t>
        <a:bodyPr/>
        <a:lstStyle/>
        <a:p>
          <a:r>
            <a:rPr lang="pt-BR" dirty="0" smtClean="0"/>
            <a:t>Carreiras</a:t>
          </a:r>
          <a:endParaRPr lang="pt-BR" dirty="0"/>
        </a:p>
      </dgm:t>
    </dgm:pt>
    <dgm:pt modelId="{1F63C164-5E92-4394-9FEE-72E55A69AEE3}" type="parTrans" cxnId="{CC384BF8-5AAB-4E6C-AF5A-2A90B83742FA}">
      <dgm:prSet/>
      <dgm:spPr/>
      <dgm:t>
        <a:bodyPr/>
        <a:lstStyle/>
        <a:p>
          <a:endParaRPr lang="pt-BR"/>
        </a:p>
      </dgm:t>
    </dgm:pt>
    <dgm:pt modelId="{FC455E70-3BC6-45AF-8B94-E9EBFCE682B5}" type="sibTrans" cxnId="{CC384BF8-5AAB-4E6C-AF5A-2A90B83742FA}">
      <dgm:prSet/>
      <dgm:spPr/>
      <dgm:t>
        <a:bodyPr/>
        <a:lstStyle/>
        <a:p>
          <a:endParaRPr lang="pt-BR"/>
        </a:p>
      </dgm:t>
    </dgm:pt>
    <dgm:pt modelId="{D7AD7836-FD4D-41DE-8686-07BC2B92953C}">
      <dgm:prSet phldrT="[Texto]"/>
      <dgm:spPr/>
      <dgm:t>
        <a:bodyPr/>
        <a:lstStyle/>
        <a:p>
          <a:r>
            <a:rPr lang="pt-BR" dirty="0" smtClean="0"/>
            <a:t>Blog</a:t>
          </a:r>
          <a:endParaRPr lang="pt-BR" dirty="0"/>
        </a:p>
      </dgm:t>
    </dgm:pt>
    <dgm:pt modelId="{7C9ABEFB-FE8E-4609-82DC-7AE11F3C12CD}" type="parTrans" cxnId="{07747C6A-3A81-47D7-9887-0536F322F463}">
      <dgm:prSet/>
      <dgm:spPr/>
      <dgm:t>
        <a:bodyPr/>
        <a:lstStyle/>
        <a:p>
          <a:endParaRPr lang="pt-BR"/>
        </a:p>
      </dgm:t>
    </dgm:pt>
    <dgm:pt modelId="{65EBD1A6-99E5-41CF-B5C3-DBA118F90B33}" type="sibTrans" cxnId="{07747C6A-3A81-47D7-9887-0536F322F463}">
      <dgm:prSet/>
      <dgm:spPr/>
      <dgm:t>
        <a:bodyPr/>
        <a:lstStyle/>
        <a:p>
          <a:endParaRPr lang="pt-BR"/>
        </a:p>
      </dgm:t>
    </dgm:pt>
    <dgm:pt modelId="{259FF65F-A681-4B29-BD91-657A5B194A1C}" type="pres">
      <dgm:prSet presAssocID="{32DAB659-4F62-4F9A-9690-C7EF590874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7C3452B-59E9-4220-9EAC-5A146D9EA74A}" type="pres">
      <dgm:prSet presAssocID="{496C824B-131D-4C28-BFF8-29374CE24ECF}" presName="root" presStyleCnt="0"/>
      <dgm:spPr/>
    </dgm:pt>
    <dgm:pt modelId="{BB964866-17FF-4D41-8BE1-268155F98DE0}" type="pres">
      <dgm:prSet presAssocID="{496C824B-131D-4C28-BFF8-29374CE24ECF}" presName="rootComposite" presStyleCnt="0"/>
      <dgm:spPr/>
    </dgm:pt>
    <dgm:pt modelId="{69A1B614-86A4-4011-83A8-A66AFCE694D8}" type="pres">
      <dgm:prSet presAssocID="{496C824B-131D-4C28-BFF8-29374CE24ECF}" presName="rootText" presStyleLbl="node1" presStyleIdx="0" presStyleCnt="4"/>
      <dgm:spPr/>
      <dgm:t>
        <a:bodyPr/>
        <a:lstStyle/>
        <a:p>
          <a:endParaRPr lang="pt-BR"/>
        </a:p>
      </dgm:t>
    </dgm:pt>
    <dgm:pt modelId="{18280143-7C7D-4AC1-97C6-BA08B6804319}" type="pres">
      <dgm:prSet presAssocID="{496C824B-131D-4C28-BFF8-29374CE24ECF}" presName="rootConnector" presStyleLbl="node1" presStyleIdx="0" presStyleCnt="4"/>
      <dgm:spPr/>
      <dgm:t>
        <a:bodyPr/>
        <a:lstStyle/>
        <a:p>
          <a:endParaRPr lang="pt-BR"/>
        </a:p>
      </dgm:t>
    </dgm:pt>
    <dgm:pt modelId="{C70E9A95-72F9-4E20-88AE-716F03FEF4F1}" type="pres">
      <dgm:prSet presAssocID="{496C824B-131D-4C28-BFF8-29374CE24ECF}" presName="childShape" presStyleCnt="0"/>
      <dgm:spPr/>
    </dgm:pt>
    <dgm:pt modelId="{FE8E59AE-33E9-4D50-93A3-E4E4719A47F4}" type="pres">
      <dgm:prSet presAssocID="{A9862718-E19F-4C20-B1AC-DC520E76CCE0}" presName="Name13" presStyleLbl="parChTrans1D2" presStyleIdx="0" presStyleCnt="8"/>
      <dgm:spPr/>
      <dgm:t>
        <a:bodyPr/>
        <a:lstStyle/>
        <a:p>
          <a:endParaRPr lang="pt-BR"/>
        </a:p>
      </dgm:t>
    </dgm:pt>
    <dgm:pt modelId="{1B402A82-9158-4108-A532-843219CDBCC4}" type="pres">
      <dgm:prSet presAssocID="{D9798B03-D9D0-44E4-A6CB-891EB8587FDF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C4DBC-73D3-410B-A358-72E890325C18}" type="pres">
      <dgm:prSet presAssocID="{84EA18F5-E478-4042-9834-AB2D9FEB582B}" presName="Name13" presStyleLbl="parChTrans1D2" presStyleIdx="1" presStyleCnt="8"/>
      <dgm:spPr/>
      <dgm:t>
        <a:bodyPr/>
        <a:lstStyle/>
        <a:p>
          <a:endParaRPr lang="pt-BR"/>
        </a:p>
      </dgm:t>
    </dgm:pt>
    <dgm:pt modelId="{866C93BF-F994-42F0-9EE4-E8A19CF757D1}" type="pres">
      <dgm:prSet presAssocID="{1634C153-5C24-444B-9F04-D6BD0D67F416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70DC75-2FAB-4A38-967A-CBBB002B66A8}" type="pres">
      <dgm:prSet presAssocID="{28B06379-D49B-457D-A3DC-19E6567E82A5}" presName="Name13" presStyleLbl="parChTrans1D2" presStyleIdx="2" presStyleCnt="8"/>
      <dgm:spPr/>
      <dgm:t>
        <a:bodyPr/>
        <a:lstStyle/>
        <a:p>
          <a:endParaRPr lang="pt-BR"/>
        </a:p>
      </dgm:t>
    </dgm:pt>
    <dgm:pt modelId="{5E894083-865B-4911-A550-0C45A231E8B5}" type="pres">
      <dgm:prSet presAssocID="{AEF49926-55D3-404B-9BF6-E650813B094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C2417A-C9F6-407D-B93D-E64801533063}" type="pres">
      <dgm:prSet presAssocID="{FD5A9338-D06D-413E-A7B5-3A2A44B49BF5}" presName="root" presStyleCnt="0"/>
      <dgm:spPr/>
    </dgm:pt>
    <dgm:pt modelId="{5D6D500D-D5E8-4A02-BD98-01276FB7F0C7}" type="pres">
      <dgm:prSet presAssocID="{FD5A9338-D06D-413E-A7B5-3A2A44B49BF5}" presName="rootComposite" presStyleCnt="0"/>
      <dgm:spPr/>
    </dgm:pt>
    <dgm:pt modelId="{D7054690-44C1-4875-82A5-6A24242E6CD6}" type="pres">
      <dgm:prSet presAssocID="{FD5A9338-D06D-413E-A7B5-3A2A44B49BF5}" presName="rootText" presStyleLbl="node1" presStyleIdx="1" presStyleCnt="4"/>
      <dgm:spPr/>
      <dgm:t>
        <a:bodyPr/>
        <a:lstStyle/>
        <a:p>
          <a:endParaRPr lang="pt-BR"/>
        </a:p>
      </dgm:t>
    </dgm:pt>
    <dgm:pt modelId="{7BBC1B65-F543-4145-9B7E-C8D7ADB46572}" type="pres">
      <dgm:prSet presAssocID="{FD5A9338-D06D-413E-A7B5-3A2A44B49BF5}" presName="rootConnector" presStyleLbl="node1" presStyleIdx="1" presStyleCnt="4"/>
      <dgm:spPr/>
      <dgm:t>
        <a:bodyPr/>
        <a:lstStyle/>
        <a:p>
          <a:endParaRPr lang="pt-BR"/>
        </a:p>
      </dgm:t>
    </dgm:pt>
    <dgm:pt modelId="{B8482412-539E-4CFF-8F77-A2F9CF02A19D}" type="pres">
      <dgm:prSet presAssocID="{FD5A9338-D06D-413E-A7B5-3A2A44B49BF5}" presName="childShape" presStyleCnt="0"/>
      <dgm:spPr/>
    </dgm:pt>
    <dgm:pt modelId="{268C0C65-B812-4755-8CD0-EA3DAE035EF5}" type="pres">
      <dgm:prSet presAssocID="{2E23179D-902A-410B-924A-4D1B90B35F46}" presName="Name13" presStyleLbl="parChTrans1D2" presStyleIdx="3" presStyleCnt="8"/>
      <dgm:spPr/>
      <dgm:t>
        <a:bodyPr/>
        <a:lstStyle/>
        <a:p>
          <a:endParaRPr lang="pt-BR"/>
        </a:p>
      </dgm:t>
    </dgm:pt>
    <dgm:pt modelId="{7F419C49-04C6-4D1B-930E-53223002BB6A}" type="pres">
      <dgm:prSet presAssocID="{8A70F3AA-0A52-44E5-AFEB-60A25EF1B5C2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2B8E7-021D-413C-8986-A716309B79D7}" type="pres">
      <dgm:prSet presAssocID="{619B00E9-7E85-49C5-8C3D-316BA9B5C270}" presName="Name13" presStyleLbl="parChTrans1D2" presStyleIdx="4" presStyleCnt="8"/>
      <dgm:spPr/>
      <dgm:t>
        <a:bodyPr/>
        <a:lstStyle/>
        <a:p>
          <a:endParaRPr lang="pt-BR"/>
        </a:p>
      </dgm:t>
    </dgm:pt>
    <dgm:pt modelId="{1EBBDCFB-1D41-4988-83E6-1DE52DE02FED}" type="pres">
      <dgm:prSet presAssocID="{46526519-F8DC-4596-AD72-0756C091A01E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8814EE-09FB-4993-BCA2-411F98700779}" type="pres">
      <dgm:prSet presAssocID="{B1D97CA1-41F5-42AC-A5DC-8D1F3B5700D2}" presName="Name13" presStyleLbl="parChTrans1D2" presStyleIdx="5" presStyleCnt="8"/>
      <dgm:spPr/>
      <dgm:t>
        <a:bodyPr/>
        <a:lstStyle/>
        <a:p>
          <a:endParaRPr lang="pt-BR"/>
        </a:p>
      </dgm:t>
    </dgm:pt>
    <dgm:pt modelId="{585536BD-E800-4454-9E90-3C838187642D}" type="pres">
      <dgm:prSet presAssocID="{9E92B657-4DF9-409D-846D-B66F8FD7D45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E1B786-67DC-47F8-AE02-8DB52E92F2BA}" type="pres">
      <dgm:prSet presAssocID="{E7C0D48D-9836-4D22-97A0-A83C335DA7E4}" presName="root" presStyleCnt="0"/>
      <dgm:spPr/>
    </dgm:pt>
    <dgm:pt modelId="{8A002CB9-9EE7-40AE-9395-5F409FADFB71}" type="pres">
      <dgm:prSet presAssocID="{E7C0D48D-9836-4D22-97A0-A83C335DA7E4}" presName="rootComposite" presStyleCnt="0"/>
      <dgm:spPr/>
    </dgm:pt>
    <dgm:pt modelId="{773229ED-FC66-4D25-9514-A9FDEE4B1ABC}" type="pres">
      <dgm:prSet presAssocID="{E7C0D48D-9836-4D22-97A0-A83C335DA7E4}" presName="rootText" presStyleLbl="node1" presStyleIdx="2" presStyleCnt="4"/>
      <dgm:spPr/>
      <dgm:t>
        <a:bodyPr/>
        <a:lstStyle/>
        <a:p>
          <a:endParaRPr lang="pt-BR"/>
        </a:p>
      </dgm:t>
    </dgm:pt>
    <dgm:pt modelId="{6C010CE2-C714-4F38-8DA7-D1E98E323508}" type="pres">
      <dgm:prSet presAssocID="{E7C0D48D-9836-4D22-97A0-A83C335DA7E4}" presName="rootConnector" presStyleLbl="node1" presStyleIdx="2" presStyleCnt="4"/>
      <dgm:spPr/>
      <dgm:t>
        <a:bodyPr/>
        <a:lstStyle/>
        <a:p>
          <a:endParaRPr lang="pt-BR"/>
        </a:p>
      </dgm:t>
    </dgm:pt>
    <dgm:pt modelId="{3C67A7DE-3519-483C-9652-3A213D1D9DF1}" type="pres">
      <dgm:prSet presAssocID="{E7C0D48D-9836-4D22-97A0-A83C335DA7E4}" presName="childShape" presStyleCnt="0"/>
      <dgm:spPr/>
    </dgm:pt>
    <dgm:pt modelId="{58EBC64C-B138-4940-852F-E62D60D6C3C8}" type="pres">
      <dgm:prSet presAssocID="{42CF1DA5-0720-458C-ACF1-ADFAD44A57C5}" presName="Name13" presStyleLbl="parChTrans1D2" presStyleIdx="6" presStyleCnt="8"/>
      <dgm:spPr/>
      <dgm:t>
        <a:bodyPr/>
        <a:lstStyle/>
        <a:p>
          <a:endParaRPr lang="pt-BR"/>
        </a:p>
      </dgm:t>
    </dgm:pt>
    <dgm:pt modelId="{5E57950F-5305-466D-81C1-E2A2DE47EF02}" type="pres">
      <dgm:prSet presAssocID="{28321095-A107-4127-BB7E-96A51D69CAA3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9B17A-72F7-4769-9861-87CB9A91EF2E}" type="pres">
      <dgm:prSet presAssocID="{1F63C164-5E92-4394-9FEE-72E55A69AEE3}" presName="Name13" presStyleLbl="parChTrans1D2" presStyleIdx="7" presStyleCnt="8"/>
      <dgm:spPr/>
      <dgm:t>
        <a:bodyPr/>
        <a:lstStyle/>
        <a:p>
          <a:endParaRPr lang="pt-BR"/>
        </a:p>
      </dgm:t>
    </dgm:pt>
    <dgm:pt modelId="{C1D2E99E-C7BD-446F-99C1-42B460C6F302}" type="pres">
      <dgm:prSet presAssocID="{65434142-2093-48F1-A142-A756A47DB371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4D20B1-F50A-48E5-802E-C1E348C24775}" type="pres">
      <dgm:prSet presAssocID="{D7AD7836-FD4D-41DE-8686-07BC2B92953C}" presName="root" presStyleCnt="0"/>
      <dgm:spPr/>
    </dgm:pt>
    <dgm:pt modelId="{DD8C96C5-2EC0-48A7-BA63-05623B480FC0}" type="pres">
      <dgm:prSet presAssocID="{D7AD7836-FD4D-41DE-8686-07BC2B92953C}" presName="rootComposite" presStyleCnt="0"/>
      <dgm:spPr/>
    </dgm:pt>
    <dgm:pt modelId="{503F2F3F-95BC-4548-9AC5-7BCBD5059585}" type="pres">
      <dgm:prSet presAssocID="{D7AD7836-FD4D-41DE-8686-07BC2B92953C}" presName="rootText" presStyleLbl="node1" presStyleIdx="3" presStyleCnt="4"/>
      <dgm:spPr/>
      <dgm:t>
        <a:bodyPr/>
        <a:lstStyle/>
        <a:p>
          <a:endParaRPr lang="pt-BR"/>
        </a:p>
      </dgm:t>
    </dgm:pt>
    <dgm:pt modelId="{4E057155-0935-4C4A-9478-8DE26ED36C3F}" type="pres">
      <dgm:prSet presAssocID="{D7AD7836-FD4D-41DE-8686-07BC2B92953C}" presName="rootConnector" presStyleLbl="node1" presStyleIdx="3" presStyleCnt="4"/>
      <dgm:spPr/>
      <dgm:t>
        <a:bodyPr/>
        <a:lstStyle/>
        <a:p>
          <a:endParaRPr lang="pt-BR"/>
        </a:p>
      </dgm:t>
    </dgm:pt>
    <dgm:pt modelId="{7EB88B99-6A39-49EE-AF5F-13B76EEA5D2B}" type="pres">
      <dgm:prSet presAssocID="{D7AD7836-FD4D-41DE-8686-07BC2B92953C}" presName="childShape" presStyleCnt="0"/>
      <dgm:spPr/>
    </dgm:pt>
  </dgm:ptLst>
  <dgm:cxnLst>
    <dgm:cxn modelId="{9FF86BE3-FF8F-4514-AA8E-8E2D0470D1B1}" type="presOf" srcId="{46526519-F8DC-4596-AD72-0756C091A01E}" destId="{1EBBDCFB-1D41-4988-83E6-1DE52DE02FED}" srcOrd="0" destOrd="0" presId="urn:microsoft.com/office/officeart/2005/8/layout/hierarchy3"/>
    <dgm:cxn modelId="{01E08B82-A612-4CC8-B3EF-2352A65AA885}" type="presOf" srcId="{D7AD7836-FD4D-41DE-8686-07BC2B92953C}" destId="{4E057155-0935-4C4A-9478-8DE26ED36C3F}" srcOrd="1" destOrd="0" presId="urn:microsoft.com/office/officeart/2005/8/layout/hierarchy3"/>
    <dgm:cxn modelId="{23968113-3AEB-4BC3-BB75-0A9B4F50DC02}" type="presOf" srcId="{619B00E9-7E85-49C5-8C3D-316BA9B5C270}" destId="{9B72B8E7-021D-413C-8986-A716309B79D7}" srcOrd="0" destOrd="0" presId="urn:microsoft.com/office/officeart/2005/8/layout/hierarchy3"/>
    <dgm:cxn modelId="{73A8D327-FCC7-4883-A085-8E42A616132D}" type="presOf" srcId="{2E23179D-902A-410B-924A-4D1B90B35F46}" destId="{268C0C65-B812-4755-8CD0-EA3DAE035EF5}" srcOrd="0" destOrd="0" presId="urn:microsoft.com/office/officeart/2005/8/layout/hierarchy3"/>
    <dgm:cxn modelId="{B2C72120-DA17-47A2-91D4-105C417F8A56}" srcId="{496C824B-131D-4C28-BFF8-29374CE24ECF}" destId="{AEF49926-55D3-404B-9BF6-E650813B094E}" srcOrd="2" destOrd="0" parTransId="{28B06379-D49B-457D-A3DC-19E6567E82A5}" sibTransId="{CAB3607D-6010-4E7E-BD07-E74DDFDAE2D6}"/>
    <dgm:cxn modelId="{03508ACA-FC40-4C7A-ADF3-E7E023A02657}" type="presOf" srcId="{8A70F3AA-0A52-44E5-AFEB-60A25EF1B5C2}" destId="{7F419C49-04C6-4D1B-930E-53223002BB6A}" srcOrd="0" destOrd="0" presId="urn:microsoft.com/office/officeart/2005/8/layout/hierarchy3"/>
    <dgm:cxn modelId="{AA4F4841-DE74-46F5-9242-42F4A3634E98}" type="presOf" srcId="{1634C153-5C24-444B-9F04-D6BD0D67F416}" destId="{866C93BF-F994-42F0-9EE4-E8A19CF757D1}" srcOrd="0" destOrd="0" presId="urn:microsoft.com/office/officeart/2005/8/layout/hierarchy3"/>
    <dgm:cxn modelId="{6ED901E0-A383-42E8-8489-B278364E7CAD}" type="presOf" srcId="{28B06379-D49B-457D-A3DC-19E6567E82A5}" destId="{6F70DC75-2FAB-4A38-967A-CBBB002B66A8}" srcOrd="0" destOrd="0" presId="urn:microsoft.com/office/officeart/2005/8/layout/hierarchy3"/>
    <dgm:cxn modelId="{D511AB1B-A774-47E1-A5D0-FE44F5575670}" type="presOf" srcId="{E7C0D48D-9836-4D22-97A0-A83C335DA7E4}" destId="{773229ED-FC66-4D25-9514-A9FDEE4B1ABC}" srcOrd="0" destOrd="0" presId="urn:microsoft.com/office/officeart/2005/8/layout/hierarchy3"/>
    <dgm:cxn modelId="{0CD9875E-DB78-4C1C-8E10-B046D62723F8}" type="presOf" srcId="{E7C0D48D-9836-4D22-97A0-A83C335DA7E4}" destId="{6C010CE2-C714-4F38-8DA7-D1E98E323508}" srcOrd="1" destOrd="0" presId="urn:microsoft.com/office/officeart/2005/8/layout/hierarchy3"/>
    <dgm:cxn modelId="{1A9BAD25-507E-40C6-AB01-5442B313F2A4}" type="presOf" srcId="{1F63C164-5E92-4394-9FEE-72E55A69AEE3}" destId="{1F29B17A-72F7-4769-9861-87CB9A91EF2E}" srcOrd="0" destOrd="0" presId="urn:microsoft.com/office/officeart/2005/8/layout/hierarchy3"/>
    <dgm:cxn modelId="{4AA87522-516C-46A2-80A3-72427F77069B}" type="presOf" srcId="{9E92B657-4DF9-409D-846D-B66F8FD7D459}" destId="{585536BD-E800-4454-9E90-3C838187642D}" srcOrd="0" destOrd="0" presId="urn:microsoft.com/office/officeart/2005/8/layout/hierarchy3"/>
    <dgm:cxn modelId="{9492894F-B719-4E5A-A869-4C8B1E4AFCFC}" type="presOf" srcId="{42CF1DA5-0720-458C-ACF1-ADFAD44A57C5}" destId="{58EBC64C-B138-4940-852F-E62D60D6C3C8}" srcOrd="0" destOrd="0" presId="urn:microsoft.com/office/officeart/2005/8/layout/hierarchy3"/>
    <dgm:cxn modelId="{1E81FC2C-DECB-4880-B8FA-B7DC05F8EC11}" type="presOf" srcId="{FD5A9338-D06D-413E-A7B5-3A2A44B49BF5}" destId="{D7054690-44C1-4875-82A5-6A24242E6CD6}" srcOrd="0" destOrd="0" presId="urn:microsoft.com/office/officeart/2005/8/layout/hierarchy3"/>
    <dgm:cxn modelId="{7F1BCF55-6FCE-40D2-A571-85A692151DB2}" srcId="{32DAB659-4F62-4F9A-9690-C7EF590874F3}" destId="{E7C0D48D-9836-4D22-97A0-A83C335DA7E4}" srcOrd="2" destOrd="0" parTransId="{866AFBDD-FD1C-4947-B5C6-B89D81E4C8B2}" sibTransId="{47213261-E966-4B58-B30A-9D57A8414AD4}"/>
    <dgm:cxn modelId="{EB52ABC2-9211-469D-BACB-6E04433224F8}" srcId="{E7C0D48D-9836-4D22-97A0-A83C335DA7E4}" destId="{28321095-A107-4127-BB7E-96A51D69CAA3}" srcOrd="0" destOrd="0" parTransId="{42CF1DA5-0720-458C-ACF1-ADFAD44A57C5}" sibTransId="{31586C24-87B2-48CD-8BC9-1E6D7D22572D}"/>
    <dgm:cxn modelId="{49CA842E-B837-4CD7-9ACF-1084E6D337BD}" srcId="{496C824B-131D-4C28-BFF8-29374CE24ECF}" destId="{D9798B03-D9D0-44E4-A6CB-891EB8587FDF}" srcOrd="0" destOrd="0" parTransId="{A9862718-E19F-4C20-B1AC-DC520E76CCE0}" sibTransId="{2520C91B-39BD-44A6-AB58-C2B4FFE705E1}"/>
    <dgm:cxn modelId="{4BB10D9D-0C65-4747-8835-5300B10B3DB2}" type="presOf" srcId="{65434142-2093-48F1-A142-A756A47DB371}" destId="{C1D2E99E-C7BD-446F-99C1-42B460C6F302}" srcOrd="0" destOrd="0" presId="urn:microsoft.com/office/officeart/2005/8/layout/hierarchy3"/>
    <dgm:cxn modelId="{49A88E06-B0E1-4BD4-A1D0-84B4C3145399}" type="presOf" srcId="{32DAB659-4F62-4F9A-9690-C7EF590874F3}" destId="{259FF65F-A681-4B29-BD91-657A5B194A1C}" srcOrd="0" destOrd="0" presId="urn:microsoft.com/office/officeart/2005/8/layout/hierarchy3"/>
    <dgm:cxn modelId="{03DF2B00-A858-489A-A173-7FA1E49984D1}" type="presOf" srcId="{496C824B-131D-4C28-BFF8-29374CE24ECF}" destId="{69A1B614-86A4-4011-83A8-A66AFCE694D8}" srcOrd="0" destOrd="0" presId="urn:microsoft.com/office/officeart/2005/8/layout/hierarchy3"/>
    <dgm:cxn modelId="{3E0C7EB7-CD08-41EB-8D03-2EDA3618D5E3}" type="presOf" srcId="{D9798B03-D9D0-44E4-A6CB-891EB8587FDF}" destId="{1B402A82-9158-4108-A532-843219CDBCC4}" srcOrd="0" destOrd="0" presId="urn:microsoft.com/office/officeart/2005/8/layout/hierarchy3"/>
    <dgm:cxn modelId="{A19D9824-6073-4E34-AAA1-1B1D18520016}" type="presOf" srcId="{B1D97CA1-41F5-42AC-A5DC-8D1F3B5700D2}" destId="{E28814EE-09FB-4993-BCA2-411F98700779}" srcOrd="0" destOrd="0" presId="urn:microsoft.com/office/officeart/2005/8/layout/hierarchy3"/>
    <dgm:cxn modelId="{99888F96-819C-45FB-A2A5-AA25455E5738}" type="presOf" srcId="{28321095-A107-4127-BB7E-96A51D69CAA3}" destId="{5E57950F-5305-466D-81C1-E2A2DE47EF02}" srcOrd="0" destOrd="0" presId="urn:microsoft.com/office/officeart/2005/8/layout/hierarchy3"/>
    <dgm:cxn modelId="{0FE2C874-794D-4EE9-97A7-4A467321D6E0}" type="presOf" srcId="{FD5A9338-D06D-413E-A7B5-3A2A44B49BF5}" destId="{7BBC1B65-F543-4145-9B7E-C8D7ADB46572}" srcOrd="1" destOrd="0" presId="urn:microsoft.com/office/officeart/2005/8/layout/hierarchy3"/>
    <dgm:cxn modelId="{14AEDEB6-EC2E-4C93-9438-E05C1E3227C0}" type="presOf" srcId="{84EA18F5-E478-4042-9834-AB2D9FEB582B}" destId="{F44C4DBC-73D3-410B-A358-72E890325C18}" srcOrd="0" destOrd="0" presId="urn:microsoft.com/office/officeart/2005/8/layout/hierarchy3"/>
    <dgm:cxn modelId="{57EC44A4-7BA9-485A-B822-013234B8B588}" srcId="{32DAB659-4F62-4F9A-9690-C7EF590874F3}" destId="{496C824B-131D-4C28-BFF8-29374CE24ECF}" srcOrd="0" destOrd="0" parTransId="{5DDD2121-B798-4D11-B397-9F84AB9771FA}" sibTransId="{EE6A2926-F0EC-4703-A831-DAE690FF1699}"/>
    <dgm:cxn modelId="{94D40273-75DD-491B-B55E-184585154B04}" srcId="{32DAB659-4F62-4F9A-9690-C7EF590874F3}" destId="{FD5A9338-D06D-413E-A7B5-3A2A44B49BF5}" srcOrd="1" destOrd="0" parTransId="{B7CE3909-1AC6-4031-91D8-9CB18C52E83A}" sibTransId="{CE125CDC-B4D7-42C2-B22E-1A3BCA6CB710}"/>
    <dgm:cxn modelId="{0E61C89B-51AA-4223-A0A3-A5025B159970}" type="presOf" srcId="{D7AD7836-FD4D-41DE-8686-07BC2B92953C}" destId="{503F2F3F-95BC-4548-9AC5-7BCBD5059585}" srcOrd="0" destOrd="0" presId="urn:microsoft.com/office/officeart/2005/8/layout/hierarchy3"/>
    <dgm:cxn modelId="{CC384BF8-5AAB-4E6C-AF5A-2A90B83742FA}" srcId="{E7C0D48D-9836-4D22-97A0-A83C335DA7E4}" destId="{65434142-2093-48F1-A142-A756A47DB371}" srcOrd="1" destOrd="0" parTransId="{1F63C164-5E92-4394-9FEE-72E55A69AEE3}" sibTransId="{FC455E70-3BC6-45AF-8B94-E9EBFCE682B5}"/>
    <dgm:cxn modelId="{07747C6A-3A81-47D7-9887-0536F322F463}" srcId="{32DAB659-4F62-4F9A-9690-C7EF590874F3}" destId="{D7AD7836-FD4D-41DE-8686-07BC2B92953C}" srcOrd="3" destOrd="0" parTransId="{7C9ABEFB-FE8E-4609-82DC-7AE11F3C12CD}" sibTransId="{65EBD1A6-99E5-41CF-B5C3-DBA118F90B33}"/>
    <dgm:cxn modelId="{8E0FC4F7-C648-4822-9EBE-8929BAF1D18B}" srcId="{FD5A9338-D06D-413E-A7B5-3A2A44B49BF5}" destId="{8A70F3AA-0A52-44E5-AFEB-60A25EF1B5C2}" srcOrd="0" destOrd="0" parTransId="{2E23179D-902A-410B-924A-4D1B90B35F46}" sibTransId="{DD9A2DA9-80CA-4748-A1E6-EB830DAFB565}"/>
    <dgm:cxn modelId="{0616B83C-CAC4-4561-98A3-94CF02D4B235}" srcId="{FD5A9338-D06D-413E-A7B5-3A2A44B49BF5}" destId="{9E92B657-4DF9-409D-846D-B66F8FD7D459}" srcOrd="2" destOrd="0" parTransId="{B1D97CA1-41F5-42AC-A5DC-8D1F3B5700D2}" sibTransId="{60B60930-DB42-48CE-99EC-58E7E358EF20}"/>
    <dgm:cxn modelId="{2D0D6674-7D0B-41FB-A1F2-C50A83397EAE}" type="presOf" srcId="{AEF49926-55D3-404B-9BF6-E650813B094E}" destId="{5E894083-865B-4911-A550-0C45A231E8B5}" srcOrd="0" destOrd="0" presId="urn:microsoft.com/office/officeart/2005/8/layout/hierarchy3"/>
    <dgm:cxn modelId="{A6EEE222-82FE-4B3D-B101-21CACCE4B22E}" type="presOf" srcId="{496C824B-131D-4C28-BFF8-29374CE24ECF}" destId="{18280143-7C7D-4AC1-97C6-BA08B6804319}" srcOrd="1" destOrd="0" presId="urn:microsoft.com/office/officeart/2005/8/layout/hierarchy3"/>
    <dgm:cxn modelId="{BA058C0B-E04D-4C14-A47E-2E70E2BFBD52}" srcId="{496C824B-131D-4C28-BFF8-29374CE24ECF}" destId="{1634C153-5C24-444B-9F04-D6BD0D67F416}" srcOrd="1" destOrd="0" parTransId="{84EA18F5-E478-4042-9834-AB2D9FEB582B}" sibTransId="{34371FF7-8264-42F1-A7FE-DAF6C9DC090D}"/>
    <dgm:cxn modelId="{A8741B62-F308-4933-85A9-EC59C47878E1}" srcId="{FD5A9338-D06D-413E-A7B5-3A2A44B49BF5}" destId="{46526519-F8DC-4596-AD72-0756C091A01E}" srcOrd="1" destOrd="0" parTransId="{619B00E9-7E85-49C5-8C3D-316BA9B5C270}" sibTransId="{83874F55-3BE0-4AAD-A947-DBE0CE5A4354}"/>
    <dgm:cxn modelId="{8D30C5FB-0745-48D9-AFEE-EEB26041CD3D}" type="presOf" srcId="{A9862718-E19F-4C20-B1AC-DC520E76CCE0}" destId="{FE8E59AE-33E9-4D50-93A3-E4E4719A47F4}" srcOrd="0" destOrd="0" presId="urn:microsoft.com/office/officeart/2005/8/layout/hierarchy3"/>
    <dgm:cxn modelId="{41B2AC0C-C639-4E7B-841B-07BA4AFD495B}" type="presParOf" srcId="{259FF65F-A681-4B29-BD91-657A5B194A1C}" destId="{97C3452B-59E9-4220-9EAC-5A146D9EA74A}" srcOrd="0" destOrd="0" presId="urn:microsoft.com/office/officeart/2005/8/layout/hierarchy3"/>
    <dgm:cxn modelId="{8E5EA4AA-E4F0-452D-A3ED-EAF98260A070}" type="presParOf" srcId="{97C3452B-59E9-4220-9EAC-5A146D9EA74A}" destId="{BB964866-17FF-4D41-8BE1-268155F98DE0}" srcOrd="0" destOrd="0" presId="urn:microsoft.com/office/officeart/2005/8/layout/hierarchy3"/>
    <dgm:cxn modelId="{9B2C25DA-EB12-4268-B7DC-8D850B8DE48A}" type="presParOf" srcId="{BB964866-17FF-4D41-8BE1-268155F98DE0}" destId="{69A1B614-86A4-4011-83A8-A66AFCE694D8}" srcOrd="0" destOrd="0" presId="urn:microsoft.com/office/officeart/2005/8/layout/hierarchy3"/>
    <dgm:cxn modelId="{FB1047E5-5B0F-4A29-AA18-4F3B7C98D930}" type="presParOf" srcId="{BB964866-17FF-4D41-8BE1-268155F98DE0}" destId="{18280143-7C7D-4AC1-97C6-BA08B6804319}" srcOrd="1" destOrd="0" presId="urn:microsoft.com/office/officeart/2005/8/layout/hierarchy3"/>
    <dgm:cxn modelId="{FCB00957-D205-4A35-9391-2083067EDDDF}" type="presParOf" srcId="{97C3452B-59E9-4220-9EAC-5A146D9EA74A}" destId="{C70E9A95-72F9-4E20-88AE-716F03FEF4F1}" srcOrd="1" destOrd="0" presId="urn:microsoft.com/office/officeart/2005/8/layout/hierarchy3"/>
    <dgm:cxn modelId="{0E41BCD6-9AE4-47D5-918F-F57EC7F41440}" type="presParOf" srcId="{C70E9A95-72F9-4E20-88AE-716F03FEF4F1}" destId="{FE8E59AE-33E9-4D50-93A3-E4E4719A47F4}" srcOrd="0" destOrd="0" presId="urn:microsoft.com/office/officeart/2005/8/layout/hierarchy3"/>
    <dgm:cxn modelId="{283336C3-1948-4169-BB5E-CF4B9580A4F0}" type="presParOf" srcId="{C70E9A95-72F9-4E20-88AE-716F03FEF4F1}" destId="{1B402A82-9158-4108-A532-843219CDBCC4}" srcOrd="1" destOrd="0" presId="urn:microsoft.com/office/officeart/2005/8/layout/hierarchy3"/>
    <dgm:cxn modelId="{7D51978D-EFB7-48E1-BE51-75FDCD13F053}" type="presParOf" srcId="{C70E9A95-72F9-4E20-88AE-716F03FEF4F1}" destId="{F44C4DBC-73D3-410B-A358-72E890325C18}" srcOrd="2" destOrd="0" presId="urn:microsoft.com/office/officeart/2005/8/layout/hierarchy3"/>
    <dgm:cxn modelId="{3B99F4E3-7228-4D27-9581-6528CAFC744D}" type="presParOf" srcId="{C70E9A95-72F9-4E20-88AE-716F03FEF4F1}" destId="{866C93BF-F994-42F0-9EE4-E8A19CF757D1}" srcOrd="3" destOrd="0" presId="urn:microsoft.com/office/officeart/2005/8/layout/hierarchy3"/>
    <dgm:cxn modelId="{07D7267F-BC0F-4306-8D24-5E33138B2DAB}" type="presParOf" srcId="{C70E9A95-72F9-4E20-88AE-716F03FEF4F1}" destId="{6F70DC75-2FAB-4A38-967A-CBBB002B66A8}" srcOrd="4" destOrd="0" presId="urn:microsoft.com/office/officeart/2005/8/layout/hierarchy3"/>
    <dgm:cxn modelId="{B1DA5845-B08E-4114-B2D4-5CD60B10A1BF}" type="presParOf" srcId="{C70E9A95-72F9-4E20-88AE-716F03FEF4F1}" destId="{5E894083-865B-4911-A550-0C45A231E8B5}" srcOrd="5" destOrd="0" presId="urn:microsoft.com/office/officeart/2005/8/layout/hierarchy3"/>
    <dgm:cxn modelId="{231A7F48-72F3-4439-8F5A-C2D4D796A904}" type="presParOf" srcId="{259FF65F-A681-4B29-BD91-657A5B194A1C}" destId="{9FC2417A-C9F6-407D-B93D-E64801533063}" srcOrd="1" destOrd="0" presId="urn:microsoft.com/office/officeart/2005/8/layout/hierarchy3"/>
    <dgm:cxn modelId="{CE819315-0754-495B-99F7-B096C18464CA}" type="presParOf" srcId="{9FC2417A-C9F6-407D-B93D-E64801533063}" destId="{5D6D500D-D5E8-4A02-BD98-01276FB7F0C7}" srcOrd="0" destOrd="0" presId="urn:microsoft.com/office/officeart/2005/8/layout/hierarchy3"/>
    <dgm:cxn modelId="{D6FA5F80-6B67-4DE0-9246-EAA7A17EF51E}" type="presParOf" srcId="{5D6D500D-D5E8-4A02-BD98-01276FB7F0C7}" destId="{D7054690-44C1-4875-82A5-6A24242E6CD6}" srcOrd="0" destOrd="0" presId="urn:microsoft.com/office/officeart/2005/8/layout/hierarchy3"/>
    <dgm:cxn modelId="{8A5E3E24-F031-4E03-9517-722C6AB66218}" type="presParOf" srcId="{5D6D500D-D5E8-4A02-BD98-01276FB7F0C7}" destId="{7BBC1B65-F543-4145-9B7E-C8D7ADB46572}" srcOrd="1" destOrd="0" presId="urn:microsoft.com/office/officeart/2005/8/layout/hierarchy3"/>
    <dgm:cxn modelId="{D33D3835-5C5A-4A1D-A3C2-E4A5CFA9EFDF}" type="presParOf" srcId="{9FC2417A-C9F6-407D-B93D-E64801533063}" destId="{B8482412-539E-4CFF-8F77-A2F9CF02A19D}" srcOrd="1" destOrd="0" presId="urn:microsoft.com/office/officeart/2005/8/layout/hierarchy3"/>
    <dgm:cxn modelId="{13E6AB45-A9CF-4F6B-8BBA-A35A718B1A9E}" type="presParOf" srcId="{B8482412-539E-4CFF-8F77-A2F9CF02A19D}" destId="{268C0C65-B812-4755-8CD0-EA3DAE035EF5}" srcOrd="0" destOrd="0" presId="urn:microsoft.com/office/officeart/2005/8/layout/hierarchy3"/>
    <dgm:cxn modelId="{86F88067-9F38-4AA5-B9A8-9A991329E107}" type="presParOf" srcId="{B8482412-539E-4CFF-8F77-A2F9CF02A19D}" destId="{7F419C49-04C6-4D1B-930E-53223002BB6A}" srcOrd="1" destOrd="0" presId="urn:microsoft.com/office/officeart/2005/8/layout/hierarchy3"/>
    <dgm:cxn modelId="{7AAB1AD0-B968-4EB6-BBA3-53BA1CFFE873}" type="presParOf" srcId="{B8482412-539E-4CFF-8F77-A2F9CF02A19D}" destId="{9B72B8E7-021D-413C-8986-A716309B79D7}" srcOrd="2" destOrd="0" presId="urn:microsoft.com/office/officeart/2005/8/layout/hierarchy3"/>
    <dgm:cxn modelId="{6391822E-5709-40B3-BBAB-AC3132217D69}" type="presParOf" srcId="{B8482412-539E-4CFF-8F77-A2F9CF02A19D}" destId="{1EBBDCFB-1D41-4988-83E6-1DE52DE02FED}" srcOrd="3" destOrd="0" presId="urn:microsoft.com/office/officeart/2005/8/layout/hierarchy3"/>
    <dgm:cxn modelId="{B2B1C5C5-0A77-458A-B189-DE741D607B1B}" type="presParOf" srcId="{B8482412-539E-4CFF-8F77-A2F9CF02A19D}" destId="{E28814EE-09FB-4993-BCA2-411F98700779}" srcOrd="4" destOrd="0" presId="urn:microsoft.com/office/officeart/2005/8/layout/hierarchy3"/>
    <dgm:cxn modelId="{1208408D-19A1-4010-AD75-1ED530EC45C3}" type="presParOf" srcId="{B8482412-539E-4CFF-8F77-A2F9CF02A19D}" destId="{585536BD-E800-4454-9E90-3C838187642D}" srcOrd="5" destOrd="0" presId="urn:microsoft.com/office/officeart/2005/8/layout/hierarchy3"/>
    <dgm:cxn modelId="{BC595DFA-A08F-4687-B971-AC79D33CFA33}" type="presParOf" srcId="{259FF65F-A681-4B29-BD91-657A5B194A1C}" destId="{55E1B786-67DC-47F8-AE02-8DB52E92F2BA}" srcOrd="2" destOrd="0" presId="urn:microsoft.com/office/officeart/2005/8/layout/hierarchy3"/>
    <dgm:cxn modelId="{595E8024-832B-4DEE-A3B2-BBDA1FE60F32}" type="presParOf" srcId="{55E1B786-67DC-47F8-AE02-8DB52E92F2BA}" destId="{8A002CB9-9EE7-40AE-9395-5F409FADFB71}" srcOrd="0" destOrd="0" presId="urn:microsoft.com/office/officeart/2005/8/layout/hierarchy3"/>
    <dgm:cxn modelId="{A738CA18-EE94-4153-8D95-D4CCD7AE7052}" type="presParOf" srcId="{8A002CB9-9EE7-40AE-9395-5F409FADFB71}" destId="{773229ED-FC66-4D25-9514-A9FDEE4B1ABC}" srcOrd="0" destOrd="0" presId="urn:microsoft.com/office/officeart/2005/8/layout/hierarchy3"/>
    <dgm:cxn modelId="{20192C51-0340-442D-B36C-4542AE73ACB6}" type="presParOf" srcId="{8A002CB9-9EE7-40AE-9395-5F409FADFB71}" destId="{6C010CE2-C714-4F38-8DA7-D1E98E323508}" srcOrd="1" destOrd="0" presId="urn:microsoft.com/office/officeart/2005/8/layout/hierarchy3"/>
    <dgm:cxn modelId="{EBC408BA-2103-4A28-9E81-277F5C41978E}" type="presParOf" srcId="{55E1B786-67DC-47F8-AE02-8DB52E92F2BA}" destId="{3C67A7DE-3519-483C-9652-3A213D1D9DF1}" srcOrd="1" destOrd="0" presId="urn:microsoft.com/office/officeart/2005/8/layout/hierarchy3"/>
    <dgm:cxn modelId="{5D29120A-7620-475E-829E-9931997C6B97}" type="presParOf" srcId="{3C67A7DE-3519-483C-9652-3A213D1D9DF1}" destId="{58EBC64C-B138-4940-852F-E62D60D6C3C8}" srcOrd="0" destOrd="0" presId="urn:microsoft.com/office/officeart/2005/8/layout/hierarchy3"/>
    <dgm:cxn modelId="{5E9DA8DA-1A1D-4516-B1A4-A5ED94CD0BA9}" type="presParOf" srcId="{3C67A7DE-3519-483C-9652-3A213D1D9DF1}" destId="{5E57950F-5305-466D-81C1-E2A2DE47EF02}" srcOrd="1" destOrd="0" presId="urn:microsoft.com/office/officeart/2005/8/layout/hierarchy3"/>
    <dgm:cxn modelId="{4CB367E2-0369-4550-A9B6-8A5F0517BA89}" type="presParOf" srcId="{3C67A7DE-3519-483C-9652-3A213D1D9DF1}" destId="{1F29B17A-72F7-4769-9861-87CB9A91EF2E}" srcOrd="2" destOrd="0" presId="urn:microsoft.com/office/officeart/2005/8/layout/hierarchy3"/>
    <dgm:cxn modelId="{013E6769-9288-4D5E-B0A9-C3A358003CDB}" type="presParOf" srcId="{3C67A7DE-3519-483C-9652-3A213D1D9DF1}" destId="{C1D2E99E-C7BD-446F-99C1-42B460C6F302}" srcOrd="3" destOrd="0" presId="urn:microsoft.com/office/officeart/2005/8/layout/hierarchy3"/>
    <dgm:cxn modelId="{84C20BD3-07B8-4DEB-AD08-E3C9A7AC8834}" type="presParOf" srcId="{259FF65F-A681-4B29-BD91-657A5B194A1C}" destId="{0D4D20B1-F50A-48E5-802E-C1E348C24775}" srcOrd="3" destOrd="0" presId="urn:microsoft.com/office/officeart/2005/8/layout/hierarchy3"/>
    <dgm:cxn modelId="{C7684192-C0EC-47CC-B5D1-8C30438280C9}" type="presParOf" srcId="{0D4D20B1-F50A-48E5-802E-C1E348C24775}" destId="{DD8C96C5-2EC0-48A7-BA63-05623B480FC0}" srcOrd="0" destOrd="0" presId="urn:microsoft.com/office/officeart/2005/8/layout/hierarchy3"/>
    <dgm:cxn modelId="{19083C89-E36E-4DA4-B203-F3E680924316}" type="presParOf" srcId="{DD8C96C5-2EC0-48A7-BA63-05623B480FC0}" destId="{503F2F3F-95BC-4548-9AC5-7BCBD5059585}" srcOrd="0" destOrd="0" presId="urn:microsoft.com/office/officeart/2005/8/layout/hierarchy3"/>
    <dgm:cxn modelId="{9B74F9E1-ECA0-41F7-BE24-F343A522976C}" type="presParOf" srcId="{DD8C96C5-2EC0-48A7-BA63-05623B480FC0}" destId="{4E057155-0935-4C4A-9478-8DE26ED36C3F}" srcOrd="1" destOrd="0" presId="urn:microsoft.com/office/officeart/2005/8/layout/hierarchy3"/>
    <dgm:cxn modelId="{C71952B1-DC62-433E-9BF3-7C6EDDC102CD}" type="presParOf" srcId="{0D4D20B1-F50A-48E5-802E-C1E348C24775}" destId="{7EB88B99-6A39-49EE-AF5F-13B76EEA5D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1B614-86A4-4011-83A8-A66AFCE694D8}">
      <dsp:nvSpPr>
        <dsp:cNvPr id="0" name=""/>
        <dsp:cNvSpPr/>
      </dsp:nvSpPr>
      <dsp:spPr>
        <a:xfrm>
          <a:off x="717" y="449666"/>
          <a:ext cx="824268" cy="412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Produtos</a:t>
          </a:r>
          <a:endParaRPr lang="pt-BR" sz="1300" kern="1200" dirty="0"/>
        </a:p>
      </dsp:txBody>
      <dsp:txXfrm>
        <a:off x="12788" y="461737"/>
        <a:ext cx="800126" cy="387992"/>
      </dsp:txXfrm>
    </dsp:sp>
    <dsp:sp modelId="{FE8E59AE-33E9-4D50-93A3-E4E4719A47F4}">
      <dsp:nvSpPr>
        <dsp:cNvPr id="0" name=""/>
        <dsp:cNvSpPr/>
      </dsp:nvSpPr>
      <dsp:spPr>
        <a:xfrm>
          <a:off x="37423" y="861800"/>
          <a:ext cx="91440" cy="309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100"/>
              </a:lnTo>
              <a:lnTo>
                <a:pt x="128146" y="309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02A82-9158-4108-A532-843219CDBCC4}">
      <dsp:nvSpPr>
        <dsp:cNvPr id="0" name=""/>
        <dsp:cNvSpPr/>
      </dsp:nvSpPr>
      <dsp:spPr>
        <a:xfrm>
          <a:off x="165570" y="964833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err="1" smtClean="0"/>
            <a:t>LumisXP</a:t>
          </a:r>
          <a:endParaRPr lang="pt-BR" sz="600" kern="1200" dirty="0"/>
        </a:p>
      </dsp:txBody>
      <dsp:txXfrm>
        <a:off x="177641" y="976904"/>
        <a:ext cx="635272" cy="387992"/>
      </dsp:txXfrm>
    </dsp:sp>
    <dsp:sp modelId="{F44C4DBC-73D3-410B-A358-72E890325C18}">
      <dsp:nvSpPr>
        <dsp:cNvPr id="0" name=""/>
        <dsp:cNvSpPr/>
      </dsp:nvSpPr>
      <dsp:spPr>
        <a:xfrm>
          <a:off x="37423" y="861800"/>
          <a:ext cx="91440" cy="824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4268"/>
              </a:lnTo>
              <a:lnTo>
                <a:pt x="128146" y="824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C93BF-F994-42F0-9EE4-E8A19CF757D1}">
      <dsp:nvSpPr>
        <dsp:cNvPr id="0" name=""/>
        <dsp:cNvSpPr/>
      </dsp:nvSpPr>
      <dsp:spPr>
        <a:xfrm>
          <a:off x="165570" y="1480001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err="1" smtClean="0"/>
            <a:t>LumisCX</a:t>
          </a:r>
          <a:endParaRPr lang="pt-BR" sz="600" kern="1200" dirty="0"/>
        </a:p>
      </dsp:txBody>
      <dsp:txXfrm>
        <a:off x="177641" y="1492072"/>
        <a:ext cx="635272" cy="387992"/>
      </dsp:txXfrm>
    </dsp:sp>
    <dsp:sp modelId="{6F70DC75-2FAB-4A38-967A-CBBB002B66A8}">
      <dsp:nvSpPr>
        <dsp:cNvPr id="0" name=""/>
        <dsp:cNvSpPr/>
      </dsp:nvSpPr>
      <dsp:spPr>
        <a:xfrm>
          <a:off x="37423" y="861800"/>
          <a:ext cx="91440" cy="1339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9435"/>
              </a:lnTo>
              <a:lnTo>
                <a:pt x="128146" y="133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4083-865B-4911-A550-0C45A231E8B5}">
      <dsp:nvSpPr>
        <dsp:cNvPr id="0" name=""/>
        <dsp:cNvSpPr/>
      </dsp:nvSpPr>
      <dsp:spPr>
        <a:xfrm>
          <a:off x="165570" y="1995168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Intranet </a:t>
          </a:r>
          <a:r>
            <a:rPr lang="pt-BR" sz="600" kern="1200" dirty="0" err="1" smtClean="0"/>
            <a:t>Now</a:t>
          </a:r>
          <a:endParaRPr lang="pt-BR" sz="600" kern="1200" dirty="0"/>
        </a:p>
      </dsp:txBody>
      <dsp:txXfrm>
        <a:off x="177641" y="2007239"/>
        <a:ext cx="635272" cy="387992"/>
      </dsp:txXfrm>
    </dsp:sp>
    <dsp:sp modelId="{D7054690-44C1-4875-82A5-6A24242E6CD6}">
      <dsp:nvSpPr>
        <dsp:cNvPr id="0" name=""/>
        <dsp:cNvSpPr/>
      </dsp:nvSpPr>
      <dsp:spPr>
        <a:xfrm>
          <a:off x="1031052" y="449666"/>
          <a:ext cx="824268" cy="412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Serviços</a:t>
          </a:r>
          <a:endParaRPr lang="pt-BR" sz="1300" kern="1200" dirty="0"/>
        </a:p>
      </dsp:txBody>
      <dsp:txXfrm>
        <a:off x="1043123" y="461737"/>
        <a:ext cx="800126" cy="387992"/>
      </dsp:txXfrm>
    </dsp:sp>
    <dsp:sp modelId="{268C0C65-B812-4755-8CD0-EA3DAE035EF5}">
      <dsp:nvSpPr>
        <dsp:cNvPr id="0" name=""/>
        <dsp:cNvSpPr/>
      </dsp:nvSpPr>
      <dsp:spPr>
        <a:xfrm>
          <a:off x="1067759" y="861800"/>
          <a:ext cx="91440" cy="309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100"/>
              </a:lnTo>
              <a:lnTo>
                <a:pt x="128146" y="309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19C49-04C6-4D1B-930E-53223002BB6A}">
      <dsp:nvSpPr>
        <dsp:cNvPr id="0" name=""/>
        <dsp:cNvSpPr/>
      </dsp:nvSpPr>
      <dsp:spPr>
        <a:xfrm>
          <a:off x="1195905" y="964833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Desenvolvimento ágil de soluções</a:t>
          </a:r>
          <a:endParaRPr lang="pt-BR" sz="600" kern="1200" dirty="0"/>
        </a:p>
      </dsp:txBody>
      <dsp:txXfrm>
        <a:off x="1207976" y="976904"/>
        <a:ext cx="635272" cy="387992"/>
      </dsp:txXfrm>
    </dsp:sp>
    <dsp:sp modelId="{9B72B8E7-021D-413C-8986-A716309B79D7}">
      <dsp:nvSpPr>
        <dsp:cNvPr id="0" name=""/>
        <dsp:cNvSpPr/>
      </dsp:nvSpPr>
      <dsp:spPr>
        <a:xfrm>
          <a:off x="1067759" y="861800"/>
          <a:ext cx="91440" cy="824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4268"/>
              </a:lnTo>
              <a:lnTo>
                <a:pt x="128146" y="824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BDCFB-1D41-4988-83E6-1DE52DE02FED}">
      <dsp:nvSpPr>
        <dsp:cNvPr id="0" name=""/>
        <dsp:cNvSpPr/>
      </dsp:nvSpPr>
      <dsp:spPr>
        <a:xfrm>
          <a:off x="1195905" y="1480001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Gestão da experiência do cliente</a:t>
          </a:r>
          <a:endParaRPr lang="pt-BR" sz="600" kern="1200" dirty="0"/>
        </a:p>
      </dsp:txBody>
      <dsp:txXfrm>
        <a:off x="1207976" y="1492072"/>
        <a:ext cx="635272" cy="387992"/>
      </dsp:txXfrm>
    </dsp:sp>
    <dsp:sp modelId="{E28814EE-09FB-4993-BCA2-411F98700779}">
      <dsp:nvSpPr>
        <dsp:cNvPr id="0" name=""/>
        <dsp:cNvSpPr/>
      </dsp:nvSpPr>
      <dsp:spPr>
        <a:xfrm>
          <a:off x="1067759" y="861800"/>
          <a:ext cx="91440" cy="1339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9435"/>
              </a:lnTo>
              <a:lnTo>
                <a:pt x="128146" y="133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536BD-E800-4454-9E90-3C838187642D}">
      <dsp:nvSpPr>
        <dsp:cNvPr id="0" name=""/>
        <dsp:cNvSpPr/>
      </dsp:nvSpPr>
      <dsp:spPr>
        <a:xfrm>
          <a:off x="1195905" y="1995168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Infraestrutura na nuvem</a:t>
          </a:r>
          <a:endParaRPr lang="pt-BR" sz="600" kern="1200" dirty="0"/>
        </a:p>
      </dsp:txBody>
      <dsp:txXfrm>
        <a:off x="1207976" y="2007239"/>
        <a:ext cx="635272" cy="387992"/>
      </dsp:txXfrm>
    </dsp:sp>
    <dsp:sp modelId="{773229ED-FC66-4D25-9514-A9FDEE4B1ABC}">
      <dsp:nvSpPr>
        <dsp:cNvPr id="0" name=""/>
        <dsp:cNvSpPr/>
      </dsp:nvSpPr>
      <dsp:spPr>
        <a:xfrm>
          <a:off x="2061387" y="449666"/>
          <a:ext cx="824268" cy="412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Sobre nós</a:t>
          </a:r>
          <a:endParaRPr lang="pt-BR" sz="1300" kern="1200" dirty="0"/>
        </a:p>
      </dsp:txBody>
      <dsp:txXfrm>
        <a:off x="2073458" y="461737"/>
        <a:ext cx="800126" cy="387992"/>
      </dsp:txXfrm>
    </dsp:sp>
    <dsp:sp modelId="{58EBC64C-B138-4940-852F-E62D60D6C3C8}">
      <dsp:nvSpPr>
        <dsp:cNvPr id="0" name=""/>
        <dsp:cNvSpPr/>
      </dsp:nvSpPr>
      <dsp:spPr>
        <a:xfrm>
          <a:off x="2098094" y="861800"/>
          <a:ext cx="91440" cy="309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100"/>
              </a:lnTo>
              <a:lnTo>
                <a:pt x="128146" y="309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7950F-5305-466D-81C1-E2A2DE47EF02}">
      <dsp:nvSpPr>
        <dsp:cNvPr id="0" name=""/>
        <dsp:cNvSpPr/>
      </dsp:nvSpPr>
      <dsp:spPr>
        <a:xfrm>
          <a:off x="2226241" y="964833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A empresa</a:t>
          </a:r>
          <a:endParaRPr lang="pt-BR" sz="600" kern="1200" dirty="0"/>
        </a:p>
      </dsp:txBody>
      <dsp:txXfrm>
        <a:off x="2238312" y="976904"/>
        <a:ext cx="635272" cy="387992"/>
      </dsp:txXfrm>
    </dsp:sp>
    <dsp:sp modelId="{1F29B17A-72F7-4769-9861-87CB9A91EF2E}">
      <dsp:nvSpPr>
        <dsp:cNvPr id="0" name=""/>
        <dsp:cNvSpPr/>
      </dsp:nvSpPr>
      <dsp:spPr>
        <a:xfrm>
          <a:off x="2098094" y="861800"/>
          <a:ext cx="91440" cy="824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4268"/>
              </a:lnTo>
              <a:lnTo>
                <a:pt x="128146" y="824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2E99E-C7BD-446F-99C1-42B460C6F302}">
      <dsp:nvSpPr>
        <dsp:cNvPr id="0" name=""/>
        <dsp:cNvSpPr/>
      </dsp:nvSpPr>
      <dsp:spPr>
        <a:xfrm>
          <a:off x="2226241" y="1480001"/>
          <a:ext cx="659414" cy="412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Carreiras</a:t>
          </a:r>
          <a:endParaRPr lang="pt-BR" sz="600" kern="1200" dirty="0"/>
        </a:p>
      </dsp:txBody>
      <dsp:txXfrm>
        <a:off x="2238312" y="1492072"/>
        <a:ext cx="635272" cy="387992"/>
      </dsp:txXfrm>
    </dsp:sp>
    <dsp:sp modelId="{503F2F3F-95BC-4548-9AC5-7BCBD5059585}">
      <dsp:nvSpPr>
        <dsp:cNvPr id="0" name=""/>
        <dsp:cNvSpPr/>
      </dsp:nvSpPr>
      <dsp:spPr>
        <a:xfrm>
          <a:off x="3091722" y="449666"/>
          <a:ext cx="824268" cy="412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Blog</a:t>
          </a:r>
          <a:endParaRPr lang="pt-BR" sz="1300" kern="1200" dirty="0"/>
        </a:p>
      </dsp:txBody>
      <dsp:txXfrm>
        <a:off x="3103793" y="461737"/>
        <a:ext cx="800126" cy="38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conteúdo hierárquico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8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de conteúdo hierárquico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4810"/>
            <a:ext cx="7817497" cy="17731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91" y="1425138"/>
            <a:ext cx="7798166" cy="51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link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81" y="1433263"/>
            <a:ext cx="4526361" cy="10650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8" y="1569157"/>
            <a:ext cx="698392" cy="560097"/>
          </a:xfrm>
          <a:prstGeom prst="rect">
            <a:avLst/>
          </a:prstGeom>
        </p:spPr>
      </p:pic>
      <p:cxnSp>
        <p:nvCxnSpPr>
          <p:cNvPr id="8" name="Conector de Seta Reta 7"/>
          <p:cNvCxnSpPr>
            <a:endCxn id="6" idx="3"/>
          </p:cNvCxnSpPr>
          <p:nvPr/>
        </p:nvCxnSpPr>
        <p:spPr>
          <a:xfrm flipH="1" flipV="1">
            <a:off x="838200" y="1849206"/>
            <a:ext cx="881958" cy="11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36" y="1433263"/>
            <a:ext cx="3126589" cy="1577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08" y="2758826"/>
            <a:ext cx="4229690" cy="166710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500" y="3086935"/>
            <a:ext cx="1800476" cy="135273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701" y="3263446"/>
            <a:ext cx="1781424" cy="56205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08" y="4549315"/>
            <a:ext cx="6754168" cy="110505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2936" y="4178357"/>
            <a:ext cx="4340378" cy="923485"/>
          </a:xfrm>
          <a:prstGeom prst="rect">
            <a:avLst/>
          </a:prstGeom>
        </p:spPr>
      </p:pic>
      <p:cxnSp>
        <p:nvCxnSpPr>
          <p:cNvPr id="23" name="Conector de Seta Reta 22"/>
          <p:cNvCxnSpPr>
            <a:endCxn id="22" idx="1"/>
          </p:cNvCxnSpPr>
          <p:nvPr/>
        </p:nvCxnSpPr>
        <p:spPr>
          <a:xfrm flipV="1">
            <a:off x="6011501" y="4640100"/>
            <a:ext cx="1381435" cy="653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10459" y="182976"/>
            <a:ext cx="10515600" cy="1325563"/>
          </a:xfrm>
        </p:spPr>
        <p:txBody>
          <a:bodyPr/>
          <a:lstStyle/>
          <a:p>
            <a:r>
              <a:rPr lang="pt-BR" dirty="0" smtClean="0"/>
              <a:t>Tipo de link: conteúdo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interno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8" y="317050"/>
            <a:ext cx="5213982" cy="6540950"/>
          </a:xfrm>
          <a:prstGeom prst="rect">
            <a:avLst/>
          </a:prstGeom>
        </p:spPr>
      </p:pic>
      <p:sp>
        <p:nvSpPr>
          <p:cNvPr id="27" name="Fluxograma: Processo 26"/>
          <p:cNvSpPr/>
          <p:nvPr/>
        </p:nvSpPr>
        <p:spPr>
          <a:xfrm>
            <a:off x="154257" y="4050736"/>
            <a:ext cx="3657252" cy="7657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interno do item de </a:t>
            </a:r>
            <a:r>
              <a:rPr lang="pt-BR" dirty="0" smtClean="0"/>
              <a:t>menu (bloco 1)</a:t>
            </a:r>
            <a:endParaRPr lang="pt-BR" dirty="0"/>
          </a:p>
        </p:txBody>
      </p:sp>
      <p:sp>
        <p:nvSpPr>
          <p:cNvPr id="29" name="Fluxograma: Processo 28"/>
          <p:cNvSpPr/>
          <p:nvPr/>
        </p:nvSpPr>
        <p:spPr>
          <a:xfrm>
            <a:off x="154257" y="5696958"/>
            <a:ext cx="3657252" cy="7657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interno do item de </a:t>
            </a:r>
            <a:r>
              <a:rPr lang="pt-BR" dirty="0" smtClean="0"/>
              <a:t>menu (bloco 2)</a:t>
            </a:r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7582168" y="2038015"/>
            <a:ext cx="3190875" cy="3333018"/>
            <a:chOff x="7582168" y="2038015"/>
            <a:chExt cx="3190875" cy="3333018"/>
          </a:xfrm>
        </p:grpSpPr>
        <p:grpSp>
          <p:nvGrpSpPr>
            <p:cNvPr id="28" name="Agrupar 27"/>
            <p:cNvGrpSpPr/>
            <p:nvPr/>
          </p:nvGrpSpPr>
          <p:grpSpPr>
            <a:xfrm>
              <a:off x="7582168" y="2038015"/>
              <a:ext cx="3190875" cy="3333018"/>
              <a:chOff x="7500686" y="2363940"/>
              <a:chExt cx="3190875" cy="3069339"/>
            </a:xfrm>
          </p:grpSpPr>
          <p:grpSp>
            <p:nvGrpSpPr>
              <p:cNvPr id="10" name="Agrupar 9"/>
              <p:cNvGrpSpPr/>
              <p:nvPr/>
            </p:nvGrpSpPr>
            <p:grpSpPr>
              <a:xfrm>
                <a:off x="7500686" y="2668193"/>
                <a:ext cx="3190875" cy="2765086"/>
                <a:chOff x="4996692" y="2625505"/>
                <a:chExt cx="3190875" cy="2765086"/>
              </a:xfrm>
            </p:grpSpPr>
            <p:sp>
              <p:nvSpPr>
                <p:cNvPr id="12" name="Fluxograma: Processo 11"/>
                <p:cNvSpPr/>
                <p:nvPr/>
              </p:nvSpPr>
              <p:spPr>
                <a:xfrm>
                  <a:off x="4996692" y="2625505"/>
                  <a:ext cx="3190875" cy="2765086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Fluxograma: Processo 13"/>
                <p:cNvSpPr/>
                <p:nvPr/>
              </p:nvSpPr>
              <p:spPr>
                <a:xfrm>
                  <a:off x="5091942" y="2774166"/>
                  <a:ext cx="685800" cy="359346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5" name="Conector reto 14"/>
                <p:cNvCxnSpPr/>
                <p:nvPr/>
              </p:nvCxnSpPr>
              <p:spPr>
                <a:xfrm>
                  <a:off x="5091942" y="2774166"/>
                  <a:ext cx="685800" cy="3593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5"/>
                <p:cNvCxnSpPr/>
                <p:nvPr/>
              </p:nvCxnSpPr>
              <p:spPr>
                <a:xfrm flipV="1">
                  <a:off x="5091942" y="2774166"/>
                  <a:ext cx="685800" cy="3593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Agrupar 16"/>
                <p:cNvGrpSpPr/>
                <p:nvPr/>
              </p:nvGrpSpPr>
              <p:grpSpPr>
                <a:xfrm>
                  <a:off x="5931127" y="2774166"/>
                  <a:ext cx="2151665" cy="359346"/>
                  <a:chOff x="6335110" y="2305050"/>
                  <a:chExt cx="2151665" cy="359346"/>
                </a:xfrm>
              </p:grpSpPr>
              <p:sp>
                <p:nvSpPr>
                  <p:cNvPr id="23" name="Fluxograma: Processo 22"/>
                  <p:cNvSpPr/>
                  <p:nvPr/>
                </p:nvSpPr>
                <p:spPr>
                  <a:xfrm>
                    <a:off x="6353637" y="2305050"/>
                    <a:ext cx="2133138" cy="359346"/>
                  </a:xfrm>
                  <a:prstGeom prst="flowChart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cxnSp>
                <p:nvCxnSpPr>
                  <p:cNvPr id="24" name="Conector reto 23"/>
                  <p:cNvCxnSpPr/>
                  <p:nvPr/>
                </p:nvCxnSpPr>
                <p:spPr>
                  <a:xfrm>
                    <a:off x="6335110" y="2305050"/>
                    <a:ext cx="2133138" cy="3593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ector reto 24"/>
                  <p:cNvCxnSpPr/>
                  <p:nvPr/>
                </p:nvCxnSpPr>
                <p:spPr>
                  <a:xfrm flipV="1">
                    <a:off x="6353637" y="2305050"/>
                    <a:ext cx="2133138" cy="3593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Agrupar 17"/>
                <p:cNvGrpSpPr/>
                <p:nvPr/>
              </p:nvGrpSpPr>
              <p:grpSpPr>
                <a:xfrm>
                  <a:off x="5091942" y="4844313"/>
                  <a:ext cx="2990850" cy="359346"/>
                  <a:chOff x="6335110" y="2305050"/>
                  <a:chExt cx="2151665" cy="359346"/>
                </a:xfrm>
              </p:grpSpPr>
              <p:sp>
                <p:nvSpPr>
                  <p:cNvPr id="20" name="Fluxograma: Processo 19"/>
                  <p:cNvSpPr/>
                  <p:nvPr/>
                </p:nvSpPr>
                <p:spPr>
                  <a:xfrm>
                    <a:off x="6353637" y="2305050"/>
                    <a:ext cx="2133138" cy="359346"/>
                  </a:xfrm>
                  <a:prstGeom prst="flowChart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cxnSp>
                <p:nvCxnSpPr>
                  <p:cNvPr id="21" name="Conector reto 20"/>
                  <p:cNvCxnSpPr/>
                  <p:nvPr/>
                </p:nvCxnSpPr>
                <p:spPr>
                  <a:xfrm>
                    <a:off x="6335110" y="2305050"/>
                    <a:ext cx="2133138" cy="3593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to 21"/>
                  <p:cNvCxnSpPr/>
                  <p:nvPr/>
                </p:nvCxnSpPr>
                <p:spPr>
                  <a:xfrm flipV="1">
                    <a:off x="6353637" y="2305050"/>
                    <a:ext cx="2133138" cy="3593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Retângulo 25"/>
              <p:cNvSpPr/>
              <p:nvPr/>
            </p:nvSpPr>
            <p:spPr>
              <a:xfrm>
                <a:off x="7500687" y="2363940"/>
                <a:ext cx="3086100" cy="251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 smtClean="0">
                    <a:solidFill>
                      <a:schemeClr val="tx1"/>
                    </a:solidFill>
                  </a:rPr>
                  <a:t>https://example.com/a-empresa</a:t>
                </a:r>
                <a:endParaRPr lang="pt-BR" sz="12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1" name="Fluxograma: Processo 30"/>
            <p:cNvSpPr/>
            <p:nvPr/>
          </p:nvSpPr>
          <p:spPr>
            <a:xfrm>
              <a:off x="7672303" y="3026095"/>
              <a:ext cx="2970212" cy="76570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Conteúdo interno do item de </a:t>
              </a:r>
              <a:r>
                <a:rPr lang="pt-BR" dirty="0" smtClean="0"/>
                <a:t>menu (bloco 1)</a:t>
              </a:r>
              <a:endParaRPr lang="pt-BR" dirty="0"/>
            </a:p>
          </p:txBody>
        </p:sp>
        <p:sp>
          <p:nvSpPr>
            <p:cNvPr id="32" name="Fluxograma: Processo 31"/>
            <p:cNvSpPr/>
            <p:nvPr/>
          </p:nvSpPr>
          <p:spPr>
            <a:xfrm>
              <a:off x="7672303" y="3892485"/>
              <a:ext cx="2970212" cy="76570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Conteúdo interno do item de </a:t>
              </a:r>
              <a:r>
                <a:rPr lang="pt-BR" dirty="0" smtClean="0"/>
                <a:t>menu (bloco 2)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150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Interface de menu de conteúdos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6346240" y="4226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3" name="Fluxograma: Processo 52"/>
          <p:cNvSpPr/>
          <p:nvPr/>
        </p:nvSpPr>
        <p:spPr>
          <a:xfrm>
            <a:off x="6135287" y="2381638"/>
            <a:ext cx="4164594" cy="215993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2" name="Diagrama 51"/>
          <p:cNvGraphicFramePr/>
          <p:nvPr>
            <p:extLst>
              <p:ext uri="{D42A27DB-BD31-4B8C-83A1-F6EECF244321}">
                <p14:modId xmlns:p14="http://schemas.microsoft.com/office/powerpoint/2010/main" val="2237108574"/>
              </p:ext>
            </p:extLst>
          </p:nvPr>
        </p:nvGraphicFramePr>
        <p:xfrm>
          <a:off x="6283842" y="2033119"/>
          <a:ext cx="3916708" cy="285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9" name="Agrupar 58"/>
          <p:cNvGrpSpPr/>
          <p:nvPr/>
        </p:nvGrpSpPr>
        <p:grpSpPr>
          <a:xfrm>
            <a:off x="1383229" y="2437858"/>
            <a:ext cx="3566041" cy="3510331"/>
            <a:chOff x="8351295" y="2251591"/>
            <a:chExt cx="3566041" cy="3510331"/>
          </a:xfrm>
        </p:grpSpPr>
        <p:sp>
          <p:nvSpPr>
            <p:cNvPr id="115" name="Fluxograma: Processo 114"/>
            <p:cNvSpPr/>
            <p:nvPr/>
          </p:nvSpPr>
          <p:spPr>
            <a:xfrm>
              <a:off x="8530765" y="2661305"/>
              <a:ext cx="3190875" cy="3100617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Fluxograma: Processo 115"/>
            <p:cNvSpPr/>
            <p:nvPr/>
          </p:nvSpPr>
          <p:spPr>
            <a:xfrm>
              <a:off x="8626015" y="2799647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7" name="Conector reto 116"/>
            <p:cNvCxnSpPr/>
            <p:nvPr/>
          </p:nvCxnSpPr>
          <p:spPr>
            <a:xfrm>
              <a:off x="8626015" y="2799647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 flipV="1">
              <a:off x="8626015" y="2799647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Agrupar 118"/>
            <p:cNvGrpSpPr/>
            <p:nvPr/>
          </p:nvGrpSpPr>
          <p:grpSpPr>
            <a:xfrm>
              <a:off x="8626015" y="5377209"/>
              <a:ext cx="2990850" cy="260467"/>
              <a:chOff x="6335110" y="2305050"/>
              <a:chExt cx="2151665" cy="359346"/>
            </a:xfrm>
          </p:grpSpPr>
          <p:sp>
            <p:nvSpPr>
              <p:cNvPr id="120" name="Fluxograma: Processo 119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21" name="Conector reto 120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CaixaDeTexto 122"/>
            <p:cNvSpPr txBox="1"/>
            <p:nvPr/>
          </p:nvSpPr>
          <p:spPr>
            <a:xfrm>
              <a:off x="8351295" y="2251591"/>
              <a:ext cx="3566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Visualização por um usuário final</a:t>
              </a:r>
            </a:p>
          </p:txBody>
        </p:sp>
        <p:grpSp>
          <p:nvGrpSpPr>
            <p:cNvPr id="125" name="Agrupar 124"/>
            <p:cNvGrpSpPr/>
            <p:nvPr/>
          </p:nvGrpSpPr>
          <p:grpSpPr>
            <a:xfrm>
              <a:off x="8600262" y="3364513"/>
              <a:ext cx="2990850" cy="691145"/>
              <a:chOff x="6335110" y="2305050"/>
              <a:chExt cx="2151665" cy="359346"/>
            </a:xfrm>
          </p:grpSpPr>
          <p:sp>
            <p:nvSpPr>
              <p:cNvPr id="126" name="Fluxograma: Processo 125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27" name="Conector reto 126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reto 127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Agrupar 128"/>
            <p:cNvGrpSpPr/>
            <p:nvPr/>
          </p:nvGrpSpPr>
          <p:grpSpPr>
            <a:xfrm>
              <a:off x="8600262" y="4220061"/>
              <a:ext cx="2990850" cy="359346"/>
              <a:chOff x="6335110" y="2305050"/>
              <a:chExt cx="2151665" cy="359346"/>
            </a:xfrm>
          </p:grpSpPr>
          <p:sp>
            <p:nvSpPr>
              <p:cNvPr id="130" name="Fluxograma: Processo 129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1" name="Conector reto 130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Agrupar 132"/>
            <p:cNvGrpSpPr/>
            <p:nvPr/>
          </p:nvGrpSpPr>
          <p:grpSpPr>
            <a:xfrm>
              <a:off x="8613138" y="4703821"/>
              <a:ext cx="2990850" cy="359346"/>
              <a:chOff x="6335110" y="2305050"/>
              <a:chExt cx="2151665" cy="359346"/>
            </a:xfrm>
          </p:grpSpPr>
          <p:sp>
            <p:nvSpPr>
              <p:cNvPr id="134" name="Fluxograma: Processo 133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5" name="Conector reto 134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reto 135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Conector de Seta Reta 54"/>
          <p:cNvCxnSpPr/>
          <p:nvPr/>
        </p:nvCxnSpPr>
        <p:spPr>
          <a:xfrm>
            <a:off x="4597293" y="3170283"/>
            <a:ext cx="15379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2428639" y="2984017"/>
            <a:ext cx="2209800" cy="396881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3" grpId="0" animBg="1"/>
      <p:bldGraphic spid="52" grpId="0">
        <p:bldAsOne/>
      </p:bldGraphic>
      <p:bldP spid="1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14188</TotalTime>
  <Words>96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Serviço de conteúdo hierárquico</vt:lpstr>
      <vt:lpstr>Gestão de conteúdo hierárquico</vt:lpstr>
      <vt:lpstr>Tipos de link</vt:lpstr>
      <vt:lpstr>Tipo de link: conteúdo  interno</vt:lpstr>
      <vt:lpstr>Interface de menu de conteúdos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500</cp:revision>
  <dcterms:created xsi:type="dcterms:W3CDTF">2021-11-26T20:26:05Z</dcterms:created>
  <dcterms:modified xsi:type="dcterms:W3CDTF">2022-08-17T15:05:43Z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