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3" r:id="rId3"/>
    <p:sldId id="318" r:id="rId4"/>
    <p:sldId id="320" r:id="rId5"/>
    <p:sldId id="314" r:id="rId6"/>
    <p:sldId id="316" r:id="rId7"/>
    <p:sldId id="315" r:id="rId8"/>
    <p:sldId id="322" r:id="rId9"/>
    <p:sldId id="323" r:id="rId10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Anselmo Santana" initials="RAS" lastIdx="2" clrIdx="0">
    <p:extLst>
      <p:ext uri="{19B8F6BF-5375-455C-9EA6-DF929625EA0E}">
        <p15:presenceInfo xmlns:p15="http://schemas.microsoft.com/office/powerpoint/2012/main" userId="Rodrigo Anselmo Sant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45"/>
    <a:srgbClr val="000000"/>
    <a:srgbClr val="CCCC00"/>
    <a:srgbClr val="CC3300"/>
    <a:srgbClr val="E7E6E6"/>
    <a:srgbClr val="6B1D5D"/>
    <a:srgbClr val="70AD47"/>
    <a:srgbClr val="5B9BD5"/>
    <a:srgbClr val="66FF33"/>
    <a:srgbClr val="2B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1" autoAdjust="0"/>
  </p:normalViewPr>
  <p:slideViewPr>
    <p:cSldViewPr snapToGrid="0" showGuides="1">
      <p:cViewPr varScale="1">
        <p:scale>
          <a:sx n="106" d="100"/>
          <a:sy n="106" d="100"/>
        </p:scale>
        <p:origin x="138" y="2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3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3111BAE-560C-4361-B8E8-208A65EFD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3339A-5BE7-4DB1-AB69-7BB8131062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83E3-3FB6-4DD1-90D8-5961D1AFC14B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05976B-504F-4243-BC16-C0A28B336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0122FE-E0EE-44C6-B6C2-EFF540F87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816B-5C3E-4D23-B747-BFDB9BE7E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0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6299C-5F34-470E-9126-AF8F9B6E9F03}" type="datetimeFigureOut">
              <a:rPr lang="pt-BR" smtClean="0"/>
              <a:t>24/08/2022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3D15-A40F-43F4-AF83-1D852C7D5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1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79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4777A985-7166-43D4-AFAB-965DB17A7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FA2E3B8-9ED5-4C9A-98B1-5581F88B0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9CE0993C-F305-48CF-9845-2FE7C8C59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80AE2775-FA18-4E56-A789-BFF184488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424D2D-6E5C-419B-AC68-BED9632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612141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06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1F124E-33B6-4C2D-AC8B-9C429DA1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666" y="-2467501"/>
            <a:ext cx="7284334" cy="10921010"/>
          </a:xfrm>
          <a:prstGeom prst="rect">
            <a:avLst/>
          </a:prstGeom>
        </p:spPr>
      </p:pic>
      <p:pic>
        <p:nvPicPr>
          <p:cNvPr id="4" name="Imagem 3" descr="Forma, Círculo&#10;&#10;Descrição gerada automaticamente">
            <a:extLst>
              <a:ext uri="{FF2B5EF4-FFF2-40B4-BE49-F238E27FC236}">
                <a16:creationId xmlns:a16="http://schemas.microsoft.com/office/drawing/2014/main" id="{236C5934-71B5-4220-AB87-3B2CEE94C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40079B-4FED-412F-ADF1-9EB7CFFA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724289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10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B49FED-E55D-492A-934F-F550F35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66219"/>
            <a:ext cx="10944225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54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57" y="2519363"/>
            <a:ext cx="10944225" cy="2786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6B1D5D"/>
              </a:buClr>
              <a:buFont typeface="Arial" panose="020B0604020202020204" pitchFamily="34" charset="0"/>
              <a:buChar char="•"/>
              <a:defRPr sz="1800">
                <a:solidFill>
                  <a:srgbClr val="2B3A3C"/>
                </a:solidFill>
                <a:latin typeface="+mj-lt"/>
              </a:defRPr>
            </a:lvl1pPr>
            <a:lvl2pPr>
              <a:buClr>
                <a:srgbClr val="6B1D5D"/>
              </a:buClr>
              <a:defRPr sz="1600">
                <a:solidFill>
                  <a:srgbClr val="2B3A3C"/>
                </a:solidFill>
                <a:latin typeface="+mj-lt"/>
              </a:defRPr>
            </a:lvl2pPr>
            <a:lvl3pPr>
              <a:buClr>
                <a:srgbClr val="6B1D5D"/>
              </a:buClr>
              <a:defRPr sz="1400">
                <a:solidFill>
                  <a:srgbClr val="2B3A3C"/>
                </a:solidFill>
                <a:latin typeface="+mj-lt"/>
              </a:defRPr>
            </a:lvl3pPr>
            <a:lvl4pPr>
              <a:buClr>
                <a:srgbClr val="6B1D5D"/>
              </a:buClr>
              <a:defRPr sz="1200">
                <a:solidFill>
                  <a:srgbClr val="2B3A3C"/>
                </a:solidFill>
                <a:latin typeface="+mj-lt"/>
              </a:defRPr>
            </a:lvl4pPr>
            <a:lvl5pPr>
              <a:buClr>
                <a:srgbClr val="6B1D5D"/>
              </a:buClr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73363-8CF6-411D-8891-CB6B33A8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51800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196" y="2519363"/>
            <a:ext cx="10944225" cy="27860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B1D5D"/>
              </a:buClr>
              <a:buFont typeface="Arial" panose="020B0604020202020204" pitchFamily="34" charset="0"/>
              <a:buNone/>
              <a:defRPr sz="1800">
                <a:solidFill>
                  <a:srgbClr val="2B3A3C"/>
                </a:solidFill>
                <a:latin typeface="+mj-lt"/>
              </a:defRPr>
            </a:lvl1pPr>
            <a:lvl2pPr marL="457200" indent="0">
              <a:buClr>
                <a:srgbClr val="6B1D5D"/>
              </a:buClr>
              <a:buNone/>
              <a:defRPr sz="1600">
                <a:solidFill>
                  <a:srgbClr val="2B3A3C"/>
                </a:solidFill>
                <a:latin typeface="+mj-lt"/>
              </a:defRPr>
            </a:lvl2pPr>
            <a:lvl3pPr marL="914400" indent="0">
              <a:buClr>
                <a:srgbClr val="6B1D5D"/>
              </a:buClr>
              <a:buNone/>
              <a:defRPr sz="1400">
                <a:solidFill>
                  <a:srgbClr val="2B3A3C"/>
                </a:solidFill>
                <a:latin typeface="+mj-lt"/>
              </a:defRPr>
            </a:lvl3pPr>
            <a:lvl4pPr marL="1371600" indent="0">
              <a:buClr>
                <a:srgbClr val="6B1D5D"/>
              </a:buClr>
              <a:buNone/>
              <a:defRPr sz="1200">
                <a:solidFill>
                  <a:srgbClr val="2B3A3C"/>
                </a:solidFill>
                <a:latin typeface="+mj-lt"/>
              </a:defRPr>
            </a:lvl4pPr>
            <a:lvl5pPr marL="1828800" indent="0">
              <a:buClr>
                <a:srgbClr val="6B1D5D"/>
              </a:buClr>
              <a:buNone/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F3CFD-DFF6-4645-9978-CAA56A91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92" y="525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626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5C9267-FA14-410B-B756-72A3FB8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B1D5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5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  <p:sldLayoutId id="2147483664" r:id="rId4"/>
    <p:sldLayoutId id="2147483649" r:id="rId5"/>
    <p:sldLayoutId id="214748366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Bozon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F635-F383-4182-8EC7-C1B3EB1C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 de auto administração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0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Minhas pendências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654" y="2722942"/>
            <a:ext cx="2514951" cy="1171739"/>
          </a:xfrm>
          <a:prstGeom prst="rect">
            <a:avLst/>
          </a:prstGeom>
        </p:spPr>
      </p:pic>
      <p:cxnSp>
        <p:nvCxnSpPr>
          <p:cNvPr id="8" name="Conector Angulado 7"/>
          <p:cNvCxnSpPr>
            <a:stCxn id="5" idx="1"/>
          </p:cNvCxnSpPr>
          <p:nvPr/>
        </p:nvCxnSpPr>
        <p:spPr>
          <a:xfrm rot="10800000" flipV="1">
            <a:off x="1778002" y="3308811"/>
            <a:ext cx="2499653" cy="762507"/>
          </a:xfrm>
          <a:prstGeom prst="bentConnector3">
            <a:avLst>
              <a:gd name="adj1" fmla="val 10013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29" y="4136440"/>
            <a:ext cx="9494705" cy="224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Minhas últimas atualizações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654" y="2722942"/>
            <a:ext cx="2514951" cy="1171739"/>
          </a:xfrm>
          <a:prstGeom prst="rect">
            <a:avLst/>
          </a:prstGeom>
        </p:spPr>
      </p:pic>
      <p:cxnSp>
        <p:nvCxnSpPr>
          <p:cNvPr id="8" name="Conector Angulado 7"/>
          <p:cNvCxnSpPr/>
          <p:nvPr/>
        </p:nvCxnSpPr>
        <p:spPr>
          <a:xfrm rot="10800000" flipV="1">
            <a:off x="1778004" y="3623732"/>
            <a:ext cx="2499651" cy="447585"/>
          </a:xfrm>
          <a:prstGeom prst="bentConnector3">
            <a:avLst>
              <a:gd name="adj1" fmla="val 10013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91" y="4133993"/>
            <a:ext cx="9594997" cy="251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1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8591" y="518007"/>
            <a:ext cx="10515600" cy="649792"/>
          </a:xfrm>
        </p:spPr>
        <p:txBody>
          <a:bodyPr/>
          <a:lstStyle/>
          <a:p>
            <a:r>
              <a:rPr lang="pt-BR" dirty="0" smtClean="0"/>
              <a:t>Conteúdo por canal</a:t>
            </a:r>
            <a:endParaRPr lang="pt-BR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53318" y="1167799"/>
            <a:ext cx="4323949" cy="5586086"/>
            <a:chOff x="53318" y="1167799"/>
            <a:chExt cx="4323949" cy="5586086"/>
          </a:xfrm>
        </p:grpSpPr>
        <p:sp>
          <p:nvSpPr>
            <p:cNvPr id="4" name="Retângulo 3"/>
            <p:cNvSpPr/>
            <p:nvPr/>
          </p:nvSpPr>
          <p:spPr>
            <a:xfrm>
              <a:off x="53318" y="1167799"/>
              <a:ext cx="4323949" cy="55860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583212" y="2990686"/>
              <a:ext cx="440201" cy="50847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256447" y="1167799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Estrutura</a:t>
              </a:r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846036" y="1578997"/>
              <a:ext cx="1616295" cy="1565466"/>
            </a:xfrm>
            <a:prstGeom prst="rect">
              <a:avLst/>
            </a:prstGeom>
            <a:solidFill>
              <a:schemeClr val="bg2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" name="Agrupar 8"/>
            <p:cNvGrpSpPr/>
            <p:nvPr/>
          </p:nvGrpSpPr>
          <p:grpSpPr>
            <a:xfrm>
              <a:off x="1941920" y="2609240"/>
              <a:ext cx="1418297" cy="429255"/>
              <a:chOff x="1398146" y="1846297"/>
              <a:chExt cx="1418297" cy="422172"/>
            </a:xfrm>
            <a:solidFill>
              <a:srgbClr val="0070C0"/>
            </a:solidFill>
          </p:grpSpPr>
          <p:sp>
            <p:nvSpPr>
              <p:cNvPr id="11" name="Canal 1">
                <a:extLst>
                  <a:ext uri="{FF2B5EF4-FFF2-40B4-BE49-F238E27FC236}">
                    <a16:creationId xmlns:a16="http://schemas.microsoft.com/office/drawing/2014/main" id="{7EA0CB3A-C241-405F-BF41-B513145A76C2}"/>
                  </a:ext>
                </a:extLst>
              </p:cNvPr>
              <p:cNvSpPr/>
              <p:nvPr/>
            </p:nvSpPr>
            <p:spPr>
              <a:xfrm>
                <a:off x="1398146" y="1846297"/>
                <a:ext cx="1418297" cy="422172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200" dirty="0" smtClean="0"/>
                  <a:t>Menu</a:t>
                </a:r>
                <a:endParaRPr lang="pt-BR" sz="1200" dirty="0"/>
              </a:p>
            </p:txBody>
          </p:sp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4304" y="1952296"/>
                <a:ext cx="169999" cy="186999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cxnSp>
          <p:nvCxnSpPr>
            <p:cNvPr id="10" name="Conector de Seta Reta 9"/>
            <p:cNvCxnSpPr>
              <a:stCxn id="16" idx="3"/>
              <a:endCxn id="8" idx="1"/>
            </p:cNvCxnSpPr>
            <p:nvPr/>
          </p:nvCxnSpPr>
          <p:spPr>
            <a:xfrm flipV="1">
              <a:off x="1105350" y="2361730"/>
              <a:ext cx="740686" cy="4694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049166" y="3231877"/>
              <a:ext cx="1175388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Página inicial</a:t>
              </a:r>
              <a:endParaRPr lang="pt-BR" sz="900" dirty="0"/>
            </a:p>
          </p:txBody>
        </p: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535" y="3313046"/>
              <a:ext cx="141749" cy="141749"/>
            </a:xfrm>
            <a:prstGeom prst="rect">
              <a:avLst/>
            </a:prstGeom>
          </p:spPr>
        </p:pic>
        <p:sp>
          <p:nvSpPr>
            <p:cNvPr id="16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319015" y="2679104"/>
              <a:ext cx="786335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B2C</a:t>
              </a:r>
              <a:endParaRPr lang="pt-BR" sz="900" dirty="0"/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01" y="2740462"/>
              <a:ext cx="177894" cy="177894"/>
            </a:xfrm>
            <a:prstGeom prst="rect">
              <a:avLst/>
            </a:prstGeom>
          </p:spPr>
        </p:pic>
        <p:sp>
          <p:nvSpPr>
            <p:cNvPr id="104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049166" y="3789460"/>
              <a:ext cx="811897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Notícias</a:t>
              </a:r>
              <a:endParaRPr lang="pt-BR" sz="900" dirty="0"/>
            </a:p>
          </p:txBody>
        </p:sp>
        <p:pic>
          <p:nvPicPr>
            <p:cNvPr id="105" name="Imagem 10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52" y="3850818"/>
              <a:ext cx="177894" cy="177894"/>
            </a:xfrm>
            <a:prstGeom prst="rect">
              <a:avLst/>
            </a:prstGeom>
          </p:spPr>
        </p:pic>
        <p:sp>
          <p:nvSpPr>
            <p:cNvPr id="123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577851" y="2983193"/>
              <a:ext cx="427167" cy="1045518"/>
            </a:xfrm>
            <a:prstGeom prst="bentArrow">
              <a:avLst>
                <a:gd name="adj1" fmla="val 25000"/>
                <a:gd name="adj2" fmla="val 25000"/>
                <a:gd name="adj3" fmla="val 27057"/>
                <a:gd name="adj4" fmla="val 499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24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1291177" y="4095632"/>
              <a:ext cx="440201" cy="50847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25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757131" y="4336823"/>
              <a:ext cx="819157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Lista</a:t>
              </a:r>
              <a:endParaRPr lang="pt-BR" sz="900" dirty="0"/>
            </a:p>
          </p:txBody>
        </p:sp>
        <p:pic>
          <p:nvPicPr>
            <p:cNvPr id="126" name="Imagem 1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500" y="4417992"/>
              <a:ext cx="141749" cy="141749"/>
            </a:xfrm>
            <a:prstGeom prst="rect">
              <a:avLst/>
            </a:prstGeom>
          </p:spPr>
        </p:pic>
        <p:sp>
          <p:nvSpPr>
            <p:cNvPr id="127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757132" y="4722081"/>
              <a:ext cx="819156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Detalhe</a:t>
              </a:r>
              <a:endParaRPr lang="pt-BR" sz="900" dirty="0"/>
            </a:p>
          </p:txBody>
        </p:sp>
        <p:pic>
          <p:nvPicPr>
            <p:cNvPr id="128" name="Imagem 1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500" y="4803250"/>
              <a:ext cx="141749" cy="141749"/>
            </a:xfrm>
            <a:prstGeom prst="rect">
              <a:avLst/>
            </a:prstGeom>
          </p:spPr>
        </p:pic>
        <p:sp>
          <p:nvSpPr>
            <p:cNvPr id="136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1262001" y="4095631"/>
              <a:ext cx="476558" cy="849367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37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584496" y="2983193"/>
              <a:ext cx="400200" cy="2384377"/>
            </a:xfrm>
            <a:prstGeom prst="bentArrow">
              <a:avLst>
                <a:gd name="adj1" fmla="val 25000"/>
                <a:gd name="adj2" fmla="val 25000"/>
                <a:gd name="adj3" fmla="val 27057"/>
                <a:gd name="adj4" fmla="val 499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38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049166" y="5135811"/>
              <a:ext cx="811897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Blog</a:t>
              </a:r>
              <a:endParaRPr lang="pt-BR" sz="900" dirty="0"/>
            </a:p>
          </p:txBody>
        </p:sp>
        <p:pic>
          <p:nvPicPr>
            <p:cNvPr id="139" name="Imagem 1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52" y="5197169"/>
              <a:ext cx="177894" cy="177894"/>
            </a:xfrm>
            <a:prstGeom prst="rect">
              <a:avLst/>
            </a:prstGeom>
          </p:spPr>
        </p:pic>
        <p:sp>
          <p:nvSpPr>
            <p:cNvPr id="146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1291177" y="5441983"/>
              <a:ext cx="440201" cy="50847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47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757131" y="5683174"/>
              <a:ext cx="819157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Lista</a:t>
              </a:r>
              <a:endParaRPr lang="pt-BR" sz="900" dirty="0"/>
            </a:p>
          </p:txBody>
        </p:sp>
        <p:pic>
          <p:nvPicPr>
            <p:cNvPr id="148" name="Imagem 1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500" y="5764343"/>
              <a:ext cx="141749" cy="141749"/>
            </a:xfrm>
            <a:prstGeom prst="rect">
              <a:avLst/>
            </a:prstGeom>
          </p:spPr>
        </p:pic>
        <p:sp>
          <p:nvSpPr>
            <p:cNvPr id="149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757132" y="6068432"/>
              <a:ext cx="819156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Detalhe</a:t>
              </a:r>
              <a:endParaRPr lang="pt-BR" sz="900" dirty="0"/>
            </a:p>
          </p:txBody>
        </p:sp>
        <p:pic>
          <p:nvPicPr>
            <p:cNvPr id="150" name="Imagem 1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500" y="6149601"/>
              <a:ext cx="141749" cy="141749"/>
            </a:xfrm>
            <a:prstGeom prst="rect">
              <a:avLst/>
            </a:prstGeom>
          </p:spPr>
        </p:pic>
        <p:sp>
          <p:nvSpPr>
            <p:cNvPr id="151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1262001" y="5441982"/>
              <a:ext cx="476558" cy="849367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78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941920" y="1627432"/>
              <a:ext cx="1433721" cy="429255"/>
            </a:xfrm>
            <a:prstGeom prst="roundRect">
              <a:avLst/>
            </a:prstGeom>
            <a:solidFill>
              <a:srgbClr val="CC33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200" dirty="0" smtClean="0"/>
                <a:t>Scripts para </a:t>
              </a:r>
            </a:p>
            <a:p>
              <a:pPr algn="r"/>
              <a:r>
                <a:rPr lang="pt-BR" sz="1200" dirty="0" smtClean="0"/>
                <a:t>o site</a:t>
              </a:r>
              <a:endParaRPr lang="pt-BR" sz="1200" dirty="0"/>
            </a:p>
          </p:txBody>
        </p:sp>
        <p:pic>
          <p:nvPicPr>
            <p:cNvPr id="180" name="Imagem 17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078" y="1735207"/>
              <a:ext cx="169999" cy="190136"/>
            </a:xfrm>
            <a:prstGeom prst="rect">
              <a:avLst/>
            </a:prstGeom>
          </p:spPr>
        </p:pic>
        <p:grpSp>
          <p:nvGrpSpPr>
            <p:cNvPr id="37" name="Agrupar 36"/>
            <p:cNvGrpSpPr/>
            <p:nvPr/>
          </p:nvGrpSpPr>
          <p:grpSpPr>
            <a:xfrm>
              <a:off x="1861063" y="3425137"/>
              <a:ext cx="2339745" cy="1215775"/>
              <a:chOff x="1861063" y="3425137"/>
              <a:chExt cx="2339745" cy="1215775"/>
            </a:xfrm>
          </p:grpSpPr>
          <p:grpSp>
            <p:nvGrpSpPr>
              <p:cNvPr id="113" name="Agrupar 112"/>
              <p:cNvGrpSpPr/>
              <p:nvPr/>
            </p:nvGrpSpPr>
            <p:grpSpPr>
              <a:xfrm>
                <a:off x="1861063" y="3425137"/>
                <a:ext cx="2339745" cy="1215775"/>
                <a:chOff x="9690202" y="1628259"/>
                <a:chExt cx="2339745" cy="1215775"/>
              </a:xfrm>
            </p:grpSpPr>
            <p:sp>
              <p:nvSpPr>
                <p:cNvPr id="114" name="Retângulo 113"/>
                <p:cNvSpPr/>
                <p:nvPr/>
              </p:nvSpPr>
              <p:spPr>
                <a:xfrm>
                  <a:off x="10518420" y="1628259"/>
                  <a:ext cx="1511527" cy="1215775"/>
                </a:xfrm>
                <a:prstGeom prst="rect">
                  <a:avLst/>
                </a:prstGeom>
                <a:solidFill>
                  <a:schemeClr val="bg2"/>
                </a:solidFill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115" name="Agrupar 114"/>
                <p:cNvGrpSpPr/>
                <p:nvPr/>
              </p:nvGrpSpPr>
              <p:grpSpPr>
                <a:xfrm>
                  <a:off x="10641434" y="1734708"/>
                  <a:ext cx="1259929" cy="429255"/>
                  <a:chOff x="2430200" y="1873426"/>
                  <a:chExt cx="1259929" cy="422172"/>
                </a:xfrm>
              </p:grpSpPr>
              <p:sp>
                <p:nvSpPr>
                  <p:cNvPr id="117" name="Canal 1">
                    <a:extLst>
                      <a:ext uri="{FF2B5EF4-FFF2-40B4-BE49-F238E27FC236}">
                        <a16:creationId xmlns:a16="http://schemas.microsoft.com/office/drawing/2014/main" id="{7EA0CB3A-C241-405F-BF41-B513145A76C2}"/>
                      </a:ext>
                    </a:extLst>
                  </p:cNvPr>
                  <p:cNvSpPr/>
                  <p:nvPr/>
                </p:nvSpPr>
                <p:spPr>
                  <a:xfrm>
                    <a:off x="2430200" y="1873426"/>
                    <a:ext cx="1259929" cy="422172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pt-BR" sz="1200" dirty="0" smtClean="0"/>
                      <a:t>Notícias</a:t>
                    </a:r>
                    <a:endParaRPr lang="pt-BR" sz="1200" dirty="0"/>
                  </a:p>
                </p:txBody>
              </p:sp>
              <p:pic>
                <p:nvPicPr>
                  <p:cNvPr id="118" name="Imagem 117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86358" y="1979424"/>
                    <a:ext cx="169999" cy="186999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16" name="Conector de Seta Reta 115"/>
                <p:cNvCxnSpPr>
                  <a:stCxn id="104" idx="3"/>
                  <a:endCxn id="114" idx="1"/>
                </p:cNvCxnSpPr>
                <p:nvPr/>
              </p:nvCxnSpPr>
              <p:spPr>
                <a:xfrm>
                  <a:off x="9690202" y="2144627"/>
                  <a:ext cx="828218" cy="9152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2" name="Canal 1">
                <a:extLst>
                  <a:ext uri="{FF2B5EF4-FFF2-40B4-BE49-F238E27FC236}">
                    <a16:creationId xmlns:a16="http://schemas.microsoft.com/office/drawing/2014/main" id="{7EA0CB3A-C241-405F-BF41-B513145A76C2}"/>
                  </a:ext>
                </a:extLst>
              </p:cNvPr>
              <p:cNvSpPr/>
              <p:nvPr/>
            </p:nvSpPr>
            <p:spPr>
              <a:xfrm>
                <a:off x="2808731" y="4083172"/>
                <a:ext cx="1263493" cy="429255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200" dirty="0" smtClean="0"/>
                  <a:t>Introdução</a:t>
                </a:r>
                <a:endParaRPr lang="pt-BR" sz="1200" dirty="0"/>
              </a:p>
            </p:txBody>
          </p:sp>
          <p:pic>
            <p:nvPicPr>
              <p:cNvPr id="183" name="Imagem 18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889" y="4190948"/>
                <a:ext cx="169999" cy="190136"/>
              </a:xfrm>
              <a:prstGeom prst="rect">
                <a:avLst/>
              </a:prstGeom>
            </p:spPr>
          </p:pic>
        </p:grpSp>
        <p:grpSp>
          <p:nvGrpSpPr>
            <p:cNvPr id="201" name="Agrupar 200"/>
            <p:cNvGrpSpPr/>
            <p:nvPr/>
          </p:nvGrpSpPr>
          <p:grpSpPr>
            <a:xfrm>
              <a:off x="1861063" y="4970807"/>
              <a:ext cx="2324719" cy="1215775"/>
              <a:chOff x="1876089" y="3425137"/>
              <a:chExt cx="2324719" cy="1215775"/>
            </a:xfrm>
          </p:grpSpPr>
          <p:grpSp>
            <p:nvGrpSpPr>
              <p:cNvPr id="202" name="Agrupar 201"/>
              <p:cNvGrpSpPr/>
              <p:nvPr/>
            </p:nvGrpSpPr>
            <p:grpSpPr>
              <a:xfrm>
                <a:off x="1876089" y="3425137"/>
                <a:ext cx="2324719" cy="1215775"/>
                <a:chOff x="9705228" y="1628259"/>
                <a:chExt cx="2324719" cy="1215775"/>
              </a:xfrm>
            </p:grpSpPr>
            <p:sp>
              <p:nvSpPr>
                <p:cNvPr id="205" name="Retângulo 204"/>
                <p:cNvSpPr/>
                <p:nvPr/>
              </p:nvSpPr>
              <p:spPr>
                <a:xfrm>
                  <a:off x="10518420" y="1628259"/>
                  <a:ext cx="1511527" cy="1215775"/>
                </a:xfrm>
                <a:prstGeom prst="rect">
                  <a:avLst/>
                </a:prstGeom>
                <a:solidFill>
                  <a:schemeClr val="bg2"/>
                </a:solidFill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206" name="Agrupar 205"/>
                <p:cNvGrpSpPr/>
                <p:nvPr/>
              </p:nvGrpSpPr>
              <p:grpSpPr>
                <a:xfrm>
                  <a:off x="10641434" y="1734708"/>
                  <a:ext cx="1259929" cy="429255"/>
                  <a:chOff x="2430200" y="1873426"/>
                  <a:chExt cx="1259929" cy="422172"/>
                </a:xfrm>
              </p:grpSpPr>
              <p:sp>
                <p:nvSpPr>
                  <p:cNvPr id="208" name="Canal 1">
                    <a:extLst>
                      <a:ext uri="{FF2B5EF4-FFF2-40B4-BE49-F238E27FC236}">
                        <a16:creationId xmlns:a16="http://schemas.microsoft.com/office/drawing/2014/main" id="{7EA0CB3A-C241-405F-BF41-B513145A76C2}"/>
                      </a:ext>
                    </a:extLst>
                  </p:cNvPr>
                  <p:cNvSpPr/>
                  <p:nvPr/>
                </p:nvSpPr>
                <p:spPr>
                  <a:xfrm>
                    <a:off x="2430200" y="1873426"/>
                    <a:ext cx="1259929" cy="422172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pt-BR" sz="1200" dirty="0" smtClean="0"/>
                      <a:t>Blog</a:t>
                    </a:r>
                    <a:endParaRPr lang="pt-BR" sz="1200" dirty="0"/>
                  </a:p>
                </p:txBody>
              </p:sp>
              <p:pic>
                <p:nvPicPr>
                  <p:cNvPr id="209" name="Imagem 208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86358" y="1979424"/>
                    <a:ext cx="169999" cy="186999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207" name="Conector de Seta Reta 206"/>
                <p:cNvCxnSpPr>
                  <a:stCxn id="138" idx="3"/>
                  <a:endCxn id="205" idx="1"/>
                </p:cNvCxnSpPr>
                <p:nvPr/>
              </p:nvCxnSpPr>
              <p:spPr>
                <a:xfrm>
                  <a:off x="9705228" y="1945308"/>
                  <a:ext cx="813192" cy="29083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3" name="Canal 1">
                <a:extLst>
                  <a:ext uri="{FF2B5EF4-FFF2-40B4-BE49-F238E27FC236}">
                    <a16:creationId xmlns:a16="http://schemas.microsoft.com/office/drawing/2014/main" id="{7EA0CB3A-C241-405F-BF41-B513145A76C2}"/>
                  </a:ext>
                </a:extLst>
              </p:cNvPr>
              <p:cNvSpPr/>
              <p:nvPr/>
            </p:nvSpPr>
            <p:spPr>
              <a:xfrm>
                <a:off x="2808731" y="4083172"/>
                <a:ext cx="1263493" cy="429255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200" dirty="0" smtClean="0"/>
                  <a:t>Introdução</a:t>
                </a:r>
                <a:endParaRPr lang="pt-BR" sz="1200" dirty="0"/>
              </a:p>
            </p:txBody>
          </p:sp>
          <p:pic>
            <p:nvPicPr>
              <p:cNvPr id="204" name="Imagem 20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889" y="4190948"/>
                <a:ext cx="169999" cy="190136"/>
              </a:xfrm>
              <a:prstGeom prst="rect">
                <a:avLst/>
              </a:prstGeom>
            </p:spPr>
          </p:pic>
        </p:grpSp>
        <p:grpSp>
          <p:nvGrpSpPr>
            <p:cNvPr id="238" name="Agrupar 237"/>
            <p:cNvGrpSpPr/>
            <p:nvPr/>
          </p:nvGrpSpPr>
          <p:grpSpPr>
            <a:xfrm>
              <a:off x="1941428" y="2118819"/>
              <a:ext cx="1418789" cy="429255"/>
              <a:chOff x="1398146" y="1846297"/>
              <a:chExt cx="1418789" cy="422172"/>
            </a:xfrm>
            <a:solidFill>
              <a:srgbClr val="0070C0"/>
            </a:solidFill>
          </p:grpSpPr>
          <p:sp>
            <p:nvSpPr>
              <p:cNvPr id="239" name="Canal 1">
                <a:extLst>
                  <a:ext uri="{FF2B5EF4-FFF2-40B4-BE49-F238E27FC236}">
                    <a16:creationId xmlns:a16="http://schemas.microsoft.com/office/drawing/2014/main" id="{7EA0CB3A-C241-405F-BF41-B513145A76C2}"/>
                  </a:ext>
                </a:extLst>
              </p:cNvPr>
              <p:cNvSpPr/>
              <p:nvPr/>
            </p:nvSpPr>
            <p:spPr>
              <a:xfrm>
                <a:off x="1398146" y="1846297"/>
                <a:ext cx="1418789" cy="422172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200" dirty="0" smtClean="0"/>
                  <a:t>Auto administração</a:t>
                </a:r>
                <a:endParaRPr lang="pt-BR" sz="1200" dirty="0"/>
              </a:p>
            </p:txBody>
          </p:sp>
          <p:pic>
            <p:nvPicPr>
              <p:cNvPr id="240" name="Imagem 2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4304" y="1952296"/>
                <a:ext cx="169999" cy="186999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69" name="Seta para a Direita 68"/>
          <p:cNvSpPr/>
          <p:nvPr/>
        </p:nvSpPr>
        <p:spPr>
          <a:xfrm>
            <a:off x="4383912" y="3544913"/>
            <a:ext cx="2525918" cy="6593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Agrupar 18"/>
          <p:cNvGrpSpPr/>
          <p:nvPr/>
        </p:nvGrpSpPr>
        <p:grpSpPr>
          <a:xfrm>
            <a:off x="6982066" y="2576366"/>
            <a:ext cx="2400635" cy="2648320"/>
            <a:chOff x="6982066" y="2576366"/>
            <a:chExt cx="2400635" cy="2648320"/>
          </a:xfrm>
        </p:grpSpPr>
        <p:pic>
          <p:nvPicPr>
            <p:cNvPr id="82" name="Imagem 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2066" y="2576366"/>
              <a:ext cx="2400635" cy="2648320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96175" y="3149992"/>
              <a:ext cx="1522724" cy="224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13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8591" y="518007"/>
            <a:ext cx="10515600" cy="649792"/>
          </a:xfrm>
        </p:spPr>
        <p:txBody>
          <a:bodyPr/>
          <a:lstStyle/>
          <a:p>
            <a:r>
              <a:rPr lang="pt-BR" dirty="0" smtClean="0"/>
              <a:t>Conteúdo por tipo</a:t>
            </a:r>
            <a:endParaRPr lang="pt-BR" dirty="0"/>
          </a:p>
        </p:txBody>
      </p:sp>
      <p:sp>
        <p:nvSpPr>
          <p:cNvPr id="69" name="Seta para a Direita 68"/>
          <p:cNvSpPr/>
          <p:nvPr/>
        </p:nvSpPr>
        <p:spPr>
          <a:xfrm>
            <a:off x="4393866" y="3595513"/>
            <a:ext cx="2525918" cy="6593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8" name="Agrupar 17"/>
          <p:cNvGrpSpPr/>
          <p:nvPr/>
        </p:nvGrpSpPr>
        <p:grpSpPr>
          <a:xfrm>
            <a:off x="53318" y="1167799"/>
            <a:ext cx="4323949" cy="5586086"/>
            <a:chOff x="53318" y="1167799"/>
            <a:chExt cx="4323949" cy="5586086"/>
          </a:xfrm>
        </p:grpSpPr>
        <p:sp>
          <p:nvSpPr>
            <p:cNvPr id="93" name="Retângulo 92"/>
            <p:cNvSpPr/>
            <p:nvPr/>
          </p:nvSpPr>
          <p:spPr>
            <a:xfrm>
              <a:off x="53318" y="1167799"/>
              <a:ext cx="4323949" cy="558608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4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583212" y="2990686"/>
              <a:ext cx="440201" cy="50847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95" name="CaixaDeTexto 94"/>
            <p:cNvSpPr txBox="1"/>
            <p:nvPr/>
          </p:nvSpPr>
          <p:spPr>
            <a:xfrm>
              <a:off x="3256447" y="1167799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Estrutura</a:t>
              </a:r>
              <a:endParaRPr lang="pt-BR" dirty="0"/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1846036" y="1578997"/>
              <a:ext cx="1616295" cy="1565466"/>
            </a:xfrm>
            <a:prstGeom prst="rect">
              <a:avLst/>
            </a:prstGeom>
            <a:solidFill>
              <a:schemeClr val="bg2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7" name="Agrupar 96"/>
            <p:cNvGrpSpPr/>
            <p:nvPr/>
          </p:nvGrpSpPr>
          <p:grpSpPr>
            <a:xfrm>
              <a:off x="1941920" y="2609240"/>
              <a:ext cx="1418297" cy="429255"/>
              <a:chOff x="1398146" y="1846297"/>
              <a:chExt cx="1418297" cy="422172"/>
            </a:xfrm>
            <a:solidFill>
              <a:srgbClr val="0070C0"/>
            </a:solidFill>
          </p:grpSpPr>
          <p:sp>
            <p:nvSpPr>
              <p:cNvPr id="98" name="Canal 1">
                <a:extLst>
                  <a:ext uri="{FF2B5EF4-FFF2-40B4-BE49-F238E27FC236}">
                    <a16:creationId xmlns:a16="http://schemas.microsoft.com/office/drawing/2014/main" id="{7EA0CB3A-C241-405F-BF41-B513145A76C2}"/>
                  </a:ext>
                </a:extLst>
              </p:cNvPr>
              <p:cNvSpPr/>
              <p:nvPr/>
            </p:nvSpPr>
            <p:spPr>
              <a:xfrm>
                <a:off x="1398146" y="1846297"/>
                <a:ext cx="1418297" cy="422172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200" dirty="0" smtClean="0"/>
                  <a:t>Menu</a:t>
                </a:r>
                <a:endParaRPr lang="pt-BR" sz="1200" dirty="0"/>
              </a:p>
            </p:txBody>
          </p:sp>
          <p:pic>
            <p:nvPicPr>
              <p:cNvPr id="99" name="Imagem 9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4304" y="1952296"/>
                <a:ext cx="169999" cy="186999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cxnSp>
          <p:nvCxnSpPr>
            <p:cNvPr id="100" name="Conector de Seta Reta 99"/>
            <p:cNvCxnSpPr>
              <a:stCxn id="103" idx="3"/>
              <a:endCxn id="96" idx="1"/>
            </p:cNvCxnSpPr>
            <p:nvPr/>
          </p:nvCxnSpPr>
          <p:spPr>
            <a:xfrm flipV="1">
              <a:off x="1105350" y="2361730"/>
              <a:ext cx="740686" cy="4694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049166" y="3231877"/>
              <a:ext cx="1175388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Página inicial</a:t>
              </a:r>
              <a:endParaRPr lang="pt-BR" sz="900" dirty="0"/>
            </a:p>
          </p:txBody>
        </p:sp>
        <p:pic>
          <p:nvPicPr>
            <p:cNvPr id="102" name="Imagem 1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535" y="3313046"/>
              <a:ext cx="141749" cy="141749"/>
            </a:xfrm>
            <a:prstGeom prst="rect">
              <a:avLst/>
            </a:prstGeom>
          </p:spPr>
        </p:pic>
        <p:sp>
          <p:nvSpPr>
            <p:cNvPr id="103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319015" y="2679104"/>
              <a:ext cx="786335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B2C</a:t>
              </a:r>
              <a:endParaRPr lang="pt-BR" sz="900" dirty="0"/>
            </a:p>
          </p:txBody>
        </p:sp>
        <p:pic>
          <p:nvPicPr>
            <p:cNvPr id="106" name="Imagem 10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01" y="2740462"/>
              <a:ext cx="177894" cy="177894"/>
            </a:xfrm>
            <a:prstGeom prst="rect">
              <a:avLst/>
            </a:prstGeom>
          </p:spPr>
        </p:pic>
        <p:sp>
          <p:nvSpPr>
            <p:cNvPr id="107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049166" y="3789460"/>
              <a:ext cx="811897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Notícias</a:t>
              </a:r>
              <a:endParaRPr lang="pt-BR" sz="900" dirty="0"/>
            </a:p>
          </p:txBody>
        </p:sp>
        <p:pic>
          <p:nvPicPr>
            <p:cNvPr id="108" name="Imagem 10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52" y="3850818"/>
              <a:ext cx="177894" cy="177894"/>
            </a:xfrm>
            <a:prstGeom prst="rect">
              <a:avLst/>
            </a:prstGeom>
          </p:spPr>
        </p:pic>
        <p:sp>
          <p:nvSpPr>
            <p:cNvPr id="109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577851" y="2983193"/>
              <a:ext cx="427167" cy="1045518"/>
            </a:xfrm>
            <a:prstGeom prst="bentArrow">
              <a:avLst>
                <a:gd name="adj1" fmla="val 25000"/>
                <a:gd name="adj2" fmla="val 25000"/>
                <a:gd name="adj3" fmla="val 27057"/>
                <a:gd name="adj4" fmla="val 499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10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1291177" y="4095632"/>
              <a:ext cx="440201" cy="50847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11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757131" y="4336823"/>
              <a:ext cx="819157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Lista</a:t>
              </a:r>
              <a:endParaRPr lang="pt-BR" sz="900" dirty="0"/>
            </a:p>
          </p:txBody>
        </p:sp>
        <p:pic>
          <p:nvPicPr>
            <p:cNvPr id="112" name="Imagem 1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500" y="4417992"/>
              <a:ext cx="141749" cy="141749"/>
            </a:xfrm>
            <a:prstGeom prst="rect">
              <a:avLst/>
            </a:prstGeom>
          </p:spPr>
        </p:pic>
        <p:sp>
          <p:nvSpPr>
            <p:cNvPr id="129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757132" y="4722081"/>
              <a:ext cx="819156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Detalhe</a:t>
              </a:r>
              <a:endParaRPr lang="pt-BR" sz="900" dirty="0"/>
            </a:p>
          </p:txBody>
        </p:sp>
        <p:pic>
          <p:nvPicPr>
            <p:cNvPr id="130" name="Imagem 1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500" y="4803250"/>
              <a:ext cx="141749" cy="141749"/>
            </a:xfrm>
            <a:prstGeom prst="rect">
              <a:avLst/>
            </a:prstGeom>
          </p:spPr>
        </p:pic>
        <p:sp>
          <p:nvSpPr>
            <p:cNvPr id="131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1262001" y="4095631"/>
              <a:ext cx="476558" cy="849367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32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584496" y="2983193"/>
              <a:ext cx="400200" cy="2384377"/>
            </a:xfrm>
            <a:prstGeom prst="bentArrow">
              <a:avLst>
                <a:gd name="adj1" fmla="val 25000"/>
                <a:gd name="adj2" fmla="val 25000"/>
                <a:gd name="adj3" fmla="val 27057"/>
                <a:gd name="adj4" fmla="val 499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33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049166" y="5135811"/>
              <a:ext cx="811897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Blog</a:t>
              </a:r>
              <a:endParaRPr lang="pt-BR" sz="900" dirty="0"/>
            </a:p>
          </p:txBody>
        </p:sp>
        <p:pic>
          <p:nvPicPr>
            <p:cNvPr id="134" name="Imagem 1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52" y="5197169"/>
              <a:ext cx="177894" cy="177894"/>
            </a:xfrm>
            <a:prstGeom prst="rect">
              <a:avLst/>
            </a:prstGeom>
          </p:spPr>
        </p:pic>
        <p:sp>
          <p:nvSpPr>
            <p:cNvPr id="140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1291177" y="5441983"/>
              <a:ext cx="440201" cy="50847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41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757131" y="5683174"/>
              <a:ext cx="819157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Lista</a:t>
              </a:r>
              <a:endParaRPr lang="pt-BR" sz="900" dirty="0"/>
            </a:p>
          </p:txBody>
        </p:sp>
        <p:pic>
          <p:nvPicPr>
            <p:cNvPr id="142" name="Imagem 1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500" y="5764343"/>
              <a:ext cx="141749" cy="141749"/>
            </a:xfrm>
            <a:prstGeom prst="rect">
              <a:avLst/>
            </a:prstGeom>
          </p:spPr>
        </p:pic>
        <p:sp>
          <p:nvSpPr>
            <p:cNvPr id="143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757132" y="6068432"/>
              <a:ext cx="819156" cy="30408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Detalhe</a:t>
              </a:r>
              <a:endParaRPr lang="pt-BR" sz="900" dirty="0"/>
            </a:p>
          </p:txBody>
        </p:sp>
        <p:pic>
          <p:nvPicPr>
            <p:cNvPr id="144" name="Imagem 1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500" y="6149601"/>
              <a:ext cx="141749" cy="141749"/>
            </a:xfrm>
            <a:prstGeom prst="rect">
              <a:avLst/>
            </a:prstGeom>
          </p:spPr>
        </p:pic>
        <p:sp>
          <p:nvSpPr>
            <p:cNvPr id="145" name="Seta: Canal 2">
              <a:extLst>
                <a:ext uri="{FF2B5EF4-FFF2-40B4-BE49-F238E27FC236}">
                  <a16:creationId xmlns:a16="http://schemas.microsoft.com/office/drawing/2014/main" id="{0259E8BB-B4EC-4ACE-84E9-A8B39558CF13}"/>
                </a:ext>
              </a:extLst>
            </p:cNvPr>
            <p:cNvSpPr/>
            <p:nvPr/>
          </p:nvSpPr>
          <p:spPr>
            <a:xfrm flipV="1">
              <a:off x="1262001" y="5441982"/>
              <a:ext cx="476558" cy="849367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52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1941920" y="1627432"/>
              <a:ext cx="1433721" cy="429255"/>
            </a:xfrm>
            <a:prstGeom prst="roundRect">
              <a:avLst/>
            </a:prstGeom>
            <a:solidFill>
              <a:srgbClr val="CC33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1200" dirty="0" smtClean="0"/>
                <a:t>Scripts para </a:t>
              </a:r>
            </a:p>
            <a:p>
              <a:pPr algn="r"/>
              <a:r>
                <a:rPr lang="pt-BR" sz="1200" dirty="0" smtClean="0"/>
                <a:t>o site</a:t>
              </a:r>
              <a:endParaRPr lang="pt-BR" sz="1200" dirty="0"/>
            </a:p>
          </p:txBody>
        </p:sp>
        <p:pic>
          <p:nvPicPr>
            <p:cNvPr id="154" name="Imagem 1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078" y="1735207"/>
              <a:ext cx="169999" cy="190136"/>
            </a:xfrm>
            <a:prstGeom prst="rect">
              <a:avLst/>
            </a:prstGeom>
          </p:spPr>
        </p:pic>
        <p:grpSp>
          <p:nvGrpSpPr>
            <p:cNvPr id="162" name="Agrupar 161"/>
            <p:cNvGrpSpPr/>
            <p:nvPr/>
          </p:nvGrpSpPr>
          <p:grpSpPr>
            <a:xfrm>
              <a:off x="1861063" y="3425137"/>
              <a:ext cx="2339745" cy="1215775"/>
              <a:chOff x="1861063" y="3425137"/>
              <a:chExt cx="2339745" cy="1215775"/>
            </a:xfrm>
          </p:grpSpPr>
          <p:grpSp>
            <p:nvGrpSpPr>
              <p:cNvPr id="163" name="Agrupar 162"/>
              <p:cNvGrpSpPr/>
              <p:nvPr/>
            </p:nvGrpSpPr>
            <p:grpSpPr>
              <a:xfrm>
                <a:off x="1861063" y="3425137"/>
                <a:ext cx="2339745" cy="1215775"/>
                <a:chOff x="9690202" y="1628259"/>
                <a:chExt cx="2339745" cy="1215775"/>
              </a:xfrm>
            </p:grpSpPr>
            <p:sp>
              <p:nvSpPr>
                <p:cNvPr id="166" name="Retângulo 165"/>
                <p:cNvSpPr/>
                <p:nvPr/>
              </p:nvSpPr>
              <p:spPr>
                <a:xfrm>
                  <a:off x="10518420" y="1628259"/>
                  <a:ext cx="1511527" cy="1215775"/>
                </a:xfrm>
                <a:prstGeom prst="rect">
                  <a:avLst/>
                </a:prstGeom>
                <a:solidFill>
                  <a:schemeClr val="bg2"/>
                </a:solidFill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167" name="Agrupar 166"/>
                <p:cNvGrpSpPr/>
                <p:nvPr/>
              </p:nvGrpSpPr>
              <p:grpSpPr>
                <a:xfrm>
                  <a:off x="10641434" y="1734708"/>
                  <a:ext cx="1259929" cy="429255"/>
                  <a:chOff x="2430200" y="1873426"/>
                  <a:chExt cx="1259929" cy="422172"/>
                </a:xfrm>
              </p:grpSpPr>
              <p:sp>
                <p:nvSpPr>
                  <p:cNvPr id="177" name="Canal 1">
                    <a:extLst>
                      <a:ext uri="{FF2B5EF4-FFF2-40B4-BE49-F238E27FC236}">
                        <a16:creationId xmlns:a16="http://schemas.microsoft.com/office/drawing/2014/main" id="{7EA0CB3A-C241-405F-BF41-B513145A76C2}"/>
                      </a:ext>
                    </a:extLst>
                  </p:cNvPr>
                  <p:cNvSpPr/>
                  <p:nvPr/>
                </p:nvSpPr>
                <p:spPr>
                  <a:xfrm>
                    <a:off x="2430200" y="1873426"/>
                    <a:ext cx="1259929" cy="422172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pt-BR" sz="1200" dirty="0" smtClean="0"/>
                      <a:t>Notícias</a:t>
                    </a:r>
                    <a:endParaRPr lang="pt-BR" sz="1200" dirty="0"/>
                  </a:p>
                </p:txBody>
              </p:sp>
              <p:pic>
                <p:nvPicPr>
                  <p:cNvPr id="179" name="Imagem 178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86358" y="1979424"/>
                    <a:ext cx="169999" cy="186999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75" name="Conector de Seta Reta 174"/>
                <p:cNvCxnSpPr>
                  <a:stCxn id="107" idx="3"/>
                  <a:endCxn id="166" idx="1"/>
                </p:cNvCxnSpPr>
                <p:nvPr/>
              </p:nvCxnSpPr>
              <p:spPr>
                <a:xfrm>
                  <a:off x="9690202" y="2144627"/>
                  <a:ext cx="828218" cy="9152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Canal 1">
                <a:extLst>
                  <a:ext uri="{FF2B5EF4-FFF2-40B4-BE49-F238E27FC236}">
                    <a16:creationId xmlns:a16="http://schemas.microsoft.com/office/drawing/2014/main" id="{7EA0CB3A-C241-405F-BF41-B513145A76C2}"/>
                  </a:ext>
                </a:extLst>
              </p:cNvPr>
              <p:cNvSpPr/>
              <p:nvPr/>
            </p:nvSpPr>
            <p:spPr>
              <a:xfrm>
                <a:off x="2808731" y="4083172"/>
                <a:ext cx="1263493" cy="429255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200" dirty="0" smtClean="0"/>
                  <a:t>Introdução</a:t>
                </a:r>
                <a:endParaRPr lang="pt-BR" sz="1200" dirty="0"/>
              </a:p>
            </p:txBody>
          </p:sp>
          <p:pic>
            <p:nvPicPr>
              <p:cNvPr id="165" name="Imagem 16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889" y="4190948"/>
                <a:ext cx="169999" cy="190136"/>
              </a:xfrm>
              <a:prstGeom prst="rect">
                <a:avLst/>
              </a:prstGeom>
            </p:spPr>
          </p:pic>
        </p:grpSp>
        <p:grpSp>
          <p:nvGrpSpPr>
            <p:cNvPr id="181" name="Agrupar 180"/>
            <p:cNvGrpSpPr/>
            <p:nvPr/>
          </p:nvGrpSpPr>
          <p:grpSpPr>
            <a:xfrm>
              <a:off x="1861063" y="4970807"/>
              <a:ext cx="2324719" cy="1215775"/>
              <a:chOff x="1876089" y="3425137"/>
              <a:chExt cx="2324719" cy="1215775"/>
            </a:xfrm>
          </p:grpSpPr>
          <p:grpSp>
            <p:nvGrpSpPr>
              <p:cNvPr id="184" name="Agrupar 183"/>
              <p:cNvGrpSpPr/>
              <p:nvPr/>
            </p:nvGrpSpPr>
            <p:grpSpPr>
              <a:xfrm>
                <a:off x="1876089" y="3425137"/>
                <a:ext cx="2324719" cy="1215775"/>
                <a:chOff x="9705228" y="1628259"/>
                <a:chExt cx="2324719" cy="1215775"/>
              </a:xfrm>
            </p:grpSpPr>
            <p:sp>
              <p:nvSpPr>
                <p:cNvPr id="187" name="Retângulo 186"/>
                <p:cNvSpPr/>
                <p:nvPr/>
              </p:nvSpPr>
              <p:spPr>
                <a:xfrm>
                  <a:off x="10518420" y="1628259"/>
                  <a:ext cx="1511527" cy="1215775"/>
                </a:xfrm>
                <a:prstGeom prst="rect">
                  <a:avLst/>
                </a:prstGeom>
                <a:solidFill>
                  <a:schemeClr val="bg2"/>
                </a:solidFill>
                <a:ln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188" name="Agrupar 187"/>
                <p:cNvGrpSpPr/>
                <p:nvPr/>
              </p:nvGrpSpPr>
              <p:grpSpPr>
                <a:xfrm>
                  <a:off x="10641434" y="1734708"/>
                  <a:ext cx="1259929" cy="429255"/>
                  <a:chOff x="2430200" y="1873426"/>
                  <a:chExt cx="1259929" cy="422172"/>
                </a:xfrm>
              </p:grpSpPr>
              <p:sp>
                <p:nvSpPr>
                  <p:cNvPr id="190" name="Canal 1">
                    <a:extLst>
                      <a:ext uri="{FF2B5EF4-FFF2-40B4-BE49-F238E27FC236}">
                        <a16:creationId xmlns:a16="http://schemas.microsoft.com/office/drawing/2014/main" id="{7EA0CB3A-C241-405F-BF41-B513145A76C2}"/>
                      </a:ext>
                    </a:extLst>
                  </p:cNvPr>
                  <p:cNvSpPr/>
                  <p:nvPr/>
                </p:nvSpPr>
                <p:spPr>
                  <a:xfrm>
                    <a:off x="2430200" y="1873426"/>
                    <a:ext cx="1259929" cy="422172"/>
                  </a:xfrm>
                  <a:prstGeom prst="round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/>
                    <a:r>
                      <a:rPr lang="pt-BR" sz="1200" dirty="0" smtClean="0"/>
                      <a:t>Blog</a:t>
                    </a:r>
                    <a:endParaRPr lang="pt-BR" sz="1200" dirty="0"/>
                  </a:p>
                </p:txBody>
              </p:sp>
              <p:pic>
                <p:nvPicPr>
                  <p:cNvPr id="191" name="Imagem 190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86358" y="1979424"/>
                    <a:ext cx="169999" cy="186999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89" name="Conector de Seta Reta 188"/>
                <p:cNvCxnSpPr>
                  <a:stCxn id="133" idx="3"/>
                  <a:endCxn id="187" idx="1"/>
                </p:cNvCxnSpPr>
                <p:nvPr/>
              </p:nvCxnSpPr>
              <p:spPr>
                <a:xfrm>
                  <a:off x="9705228" y="1945308"/>
                  <a:ext cx="813192" cy="29083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5" name="Canal 1">
                <a:extLst>
                  <a:ext uri="{FF2B5EF4-FFF2-40B4-BE49-F238E27FC236}">
                    <a16:creationId xmlns:a16="http://schemas.microsoft.com/office/drawing/2014/main" id="{7EA0CB3A-C241-405F-BF41-B513145A76C2}"/>
                  </a:ext>
                </a:extLst>
              </p:cNvPr>
              <p:cNvSpPr/>
              <p:nvPr/>
            </p:nvSpPr>
            <p:spPr>
              <a:xfrm>
                <a:off x="2808731" y="4083172"/>
                <a:ext cx="1263493" cy="429255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200" dirty="0" smtClean="0"/>
                  <a:t>Introdução</a:t>
                </a:r>
                <a:endParaRPr lang="pt-BR" sz="1200" dirty="0"/>
              </a:p>
            </p:txBody>
          </p:sp>
          <p:pic>
            <p:nvPicPr>
              <p:cNvPr id="186" name="Imagem 18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889" y="4190948"/>
                <a:ext cx="169999" cy="190136"/>
              </a:xfrm>
              <a:prstGeom prst="rect">
                <a:avLst/>
              </a:prstGeom>
            </p:spPr>
          </p:pic>
        </p:grpSp>
        <p:grpSp>
          <p:nvGrpSpPr>
            <p:cNvPr id="192" name="Agrupar 191"/>
            <p:cNvGrpSpPr/>
            <p:nvPr/>
          </p:nvGrpSpPr>
          <p:grpSpPr>
            <a:xfrm>
              <a:off x="1941428" y="2118819"/>
              <a:ext cx="1418789" cy="429255"/>
              <a:chOff x="1398146" y="1846297"/>
              <a:chExt cx="1418789" cy="422172"/>
            </a:xfrm>
            <a:solidFill>
              <a:srgbClr val="0070C0"/>
            </a:solidFill>
          </p:grpSpPr>
          <p:sp>
            <p:nvSpPr>
              <p:cNvPr id="193" name="Canal 1">
                <a:extLst>
                  <a:ext uri="{FF2B5EF4-FFF2-40B4-BE49-F238E27FC236}">
                    <a16:creationId xmlns:a16="http://schemas.microsoft.com/office/drawing/2014/main" id="{7EA0CB3A-C241-405F-BF41-B513145A76C2}"/>
                  </a:ext>
                </a:extLst>
              </p:cNvPr>
              <p:cNvSpPr/>
              <p:nvPr/>
            </p:nvSpPr>
            <p:spPr>
              <a:xfrm>
                <a:off x="1398146" y="1846297"/>
                <a:ext cx="1418789" cy="422172"/>
              </a:xfrm>
              <a:prstGeom prst="roundRect">
                <a:avLst/>
              </a:prstGeom>
              <a:grpFill/>
              <a:ln>
                <a:solidFill>
                  <a:srgbClr val="00206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200" dirty="0" smtClean="0"/>
                  <a:t>Auto administração</a:t>
                </a:r>
                <a:endParaRPr lang="pt-BR" sz="1200" dirty="0"/>
              </a:p>
            </p:txBody>
          </p:sp>
          <p:pic>
            <p:nvPicPr>
              <p:cNvPr id="194" name="Imagem 19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4304" y="1952296"/>
                <a:ext cx="169999" cy="186999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grpSp>
        <p:nvGrpSpPr>
          <p:cNvPr id="15" name="Agrupar 14"/>
          <p:cNvGrpSpPr/>
          <p:nvPr/>
        </p:nvGrpSpPr>
        <p:grpSpPr>
          <a:xfrm>
            <a:off x="7007574" y="2907153"/>
            <a:ext cx="2381582" cy="2124371"/>
            <a:chOff x="7007574" y="2907153"/>
            <a:chExt cx="2381582" cy="212437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7574" y="2907153"/>
              <a:ext cx="2381582" cy="2124371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07462" y="3510756"/>
              <a:ext cx="1743318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73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8591" y="518007"/>
            <a:ext cx="10515600" cy="649792"/>
          </a:xfrm>
        </p:spPr>
        <p:txBody>
          <a:bodyPr/>
          <a:lstStyle/>
          <a:p>
            <a:r>
              <a:rPr lang="pt-BR" dirty="0" smtClean="0"/>
              <a:t>Configurar arvores de navegação</a:t>
            </a:r>
            <a:endParaRPr lang="pt-BR" dirty="0"/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3" y="2276246"/>
            <a:ext cx="2486372" cy="2962688"/>
          </a:xfrm>
          <a:prstGeom prst="rect">
            <a:avLst/>
          </a:prstGeom>
        </p:spPr>
      </p:pic>
      <p:sp>
        <p:nvSpPr>
          <p:cNvPr id="68" name="Retângulo 67"/>
          <p:cNvSpPr/>
          <p:nvPr/>
        </p:nvSpPr>
        <p:spPr>
          <a:xfrm>
            <a:off x="290281" y="2758526"/>
            <a:ext cx="1988511" cy="224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6" name="Imagem 2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133" y="2780505"/>
            <a:ext cx="8297867" cy="2029261"/>
          </a:xfrm>
          <a:prstGeom prst="rect">
            <a:avLst/>
          </a:prstGeom>
        </p:spPr>
      </p:pic>
      <p:sp>
        <p:nvSpPr>
          <p:cNvPr id="220" name="Seta para a Direita 219"/>
          <p:cNvSpPr/>
          <p:nvPr/>
        </p:nvSpPr>
        <p:spPr>
          <a:xfrm>
            <a:off x="2677065" y="3427909"/>
            <a:ext cx="1217068" cy="6593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1" name="Retângulo 220"/>
          <p:cNvSpPr/>
          <p:nvPr/>
        </p:nvSpPr>
        <p:spPr>
          <a:xfrm>
            <a:off x="3916163" y="3051507"/>
            <a:ext cx="576393" cy="26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133" y="4986387"/>
            <a:ext cx="4960156" cy="186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Adição de itens a uma árvore de </a:t>
            </a:r>
            <a:br>
              <a:rPr lang="pt-BR" dirty="0" smtClean="0"/>
            </a:br>
            <a:r>
              <a:rPr lang="pt-BR" dirty="0" smtClean="0"/>
              <a:t>navegação 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699" y="3010073"/>
            <a:ext cx="2934549" cy="20074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91" y="2362954"/>
            <a:ext cx="2648320" cy="29912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824" y="3381429"/>
            <a:ext cx="2934549" cy="8271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326" y="2927397"/>
            <a:ext cx="3063230" cy="198209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870" y="2362954"/>
            <a:ext cx="2591162" cy="290553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4754" y="2927397"/>
            <a:ext cx="3745494" cy="18909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2034" y="3422848"/>
            <a:ext cx="6609131" cy="8413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1913" y="2783394"/>
            <a:ext cx="5349372" cy="229185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944" y="2362954"/>
            <a:ext cx="2619741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Excluindo itens de uma árvore de </a:t>
            </a:r>
            <a:br>
              <a:rPr lang="pt-BR" dirty="0" smtClean="0"/>
            </a:br>
            <a:r>
              <a:rPr lang="pt-BR" dirty="0" smtClean="0"/>
              <a:t>navegação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028" y="2738222"/>
            <a:ext cx="2934549" cy="20074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116" y="3328384"/>
            <a:ext cx="2934549" cy="8271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647" y="2278864"/>
            <a:ext cx="4141486" cy="29096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184" y="1670931"/>
            <a:ext cx="2619741" cy="52299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647" y="2666949"/>
            <a:ext cx="3947310" cy="218958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8396" y="3201159"/>
            <a:ext cx="3928925" cy="98223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4079" y="2366077"/>
            <a:ext cx="5180141" cy="26180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2184" y="2366077"/>
            <a:ext cx="2648320" cy="29912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1711" y="2366077"/>
            <a:ext cx="2610214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3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2B3A3C"/>
      </a:dk1>
      <a:lt1>
        <a:sysClr val="window" lastClr="FFFFFF"/>
      </a:lt1>
      <a:dk2>
        <a:srgbClr val="44546A"/>
      </a:dk2>
      <a:lt2>
        <a:srgbClr val="E7E6E6"/>
      </a:lt2>
      <a:accent1>
        <a:srgbClr val="6B1D5D"/>
      </a:accent1>
      <a:accent2>
        <a:srgbClr val="FFBA4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Open Sans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14688</TotalTime>
  <Words>79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Bozon Bold</vt:lpstr>
      <vt:lpstr>Calibri</vt:lpstr>
      <vt:lpstr>DejaVu Sans</vt:lpstr>
      <vt:lpstr>Open Sans</vt:lpstr>
      <vt:lpstr>Office Theme</vt:lpstr>
      <vt:lpstr>Apresentação do PowerPoint</vt:lpstr>
      <vt:lpstr>Serviço de auto administração</vt:lpstr>
      <vt:lpstr>Minhas pendências</vt:lpstr>
      <vt:lpstr>Minhas últimas atualizações</vt:lpstr>
      <vt:lpstr>Conteúdo por canal</vt:lpstr>
      <vt:lpstr>Conteúdo por tipo</vt:lpstr>
      <vt:lpstr>Configurar arvores de navegação</vt:lpstr>
      <vt:lpstr>Adição de itens a uma árvore de  navegação </vt:lpstr>
      <vt:lpstr>Excluindo itens de uma árvore de  navegação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Thayane Fabiano</dc:creator>
  <dc:description/>
  <cp:lastModifiedBy>Rodrigo Anselmo Santana</cp:lastModifiedBy>
  <cp:revision>513</cp:revision>
  <dcterms:created xsi:type="dcterms:W3CDTF">2021-11-26T20:26:05Z</dcterms:created>
  <dcterms:modified xsi:type="dcterms:W3CDTF">2022-08-24T22:59:37Z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