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80" r:id="rId4"/>
    <p:sldId id="282" r:id="rId5"/>
    <p:sldId id="283" r:id="rId6"/>
    <p:sldId id="284" r:id="rId7"/>
    <p:sldId id="299" r:id="rId8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6E6"/>
    <a:srgbClr val="70AD47"/>
    <a:srgbClr val="6B1D5D"/>
    <a:srgbClr val="FFBA45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 autoAdjust="0"/>
    <p:restoredTop sz="95773" autoAdjust="0"/>
  </p:normalViewPr>
  <p:slideViewPr>
    <p:cSldViewPr snapToGrid="0" showGuides="1">
      <p:cViewPr varScale="1">
        <p:scale>
          <a:sx n="107" d="100"/>
          <a:sy n="107" d="100"/>
        </p:scale>
        <p:origin x="168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8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6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2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15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Publicação de conteúdo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2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05" y="1696445"/>
            <a:ext cx="8702169" cy="516155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Publicando conteúdo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945" y="1493658"/>
            <a:ext cx="6044891" cy="1367877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0" y="1629624"/>
            <a:ext cx="5144648" cy="5228376"/>
            <a:chOff x="0" y="1629624"/>
            <a:chExt cx="5144648" cy="522837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61535"/>
              <a:ext cx="5144648" cy="3996465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2743945" y="1629624"/>
              <a:ext cx="497196" cy="2806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de Seta Reta 10"/>
            <p:cNvCxnSpPr>
              <a:stCxn id="7" idx="2"/>
            </p:cNvCxnSpPr>
            <p:nvPr/>
          </p:nvCxnSpPr>
          <p:spPr>
            <a:xfrm flipH="1">
              <a:off x="1964603" y="1910281"/>
              <a:ext cx="1027940" cy="11324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4104264" y="3042770"/>
            <a:ext cx="5916763" cy="3815230"/>
            <a:chOff x="4102375" y="3042769"/>
            <a:chExt cx="5916763" cy="3815230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8434" y="3042769"/>
              <a:ext cx="4880704" cy="3815230"/>
            </a:xfrm>
            <a:prstGeom prst="rect">
              <a:avLst/>
            </a:prstGeom>
          </p:spPr>
        </p:pic>
        <p:grpSp>
          <p:nvGrpSpPr>
            <p:cNvPr id="49" name="Agrupar 48"/>
            <p:cNvGrpSpPr/>
            <p:nvPr/>
          </p:nvGrpSpPr>
          <p:grpSpPr>
            <a:xfrm>
              <a:off x="4102375" y="5955403"/>
              <a:ext cx="1042273" cy="246222"/>
              <a:chOff x="4102375" y="5955403"/>
              <a:chExt cx="1042273" cy="246222"/>
            </a:xfrm>
          </p:grpSpPr>
          <p:cxnSp>
            <p:nvCxnSpPr>
              <p:cNvPr id="30" name="Conector de Seta Reta 29"/>
              <p:cNvCxnSpPr/>
              <p:nvPr/>
            </p:nvCxnSpPr>
            <p:spPr>
              <a:xfrm>
                <a:off x="4128380" y="6201624"/>
                <a:ext cx="101005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aixaDeTexto 47"/>
              <p:cNvSpPr txBox="1"/>
              <p:nvPr/>
            </p:nvSpPr>
            <p:spPr>
              <a:xfrm>
                <a:off x="4102375" y="5955403"/>
                <a:ext cx="104227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/>
                  <a:t>Preenchimento</a:t>
                </a:r>
                <a:endParaRPr lang="pt-BR" sz="1000" dirty="0"/>
              </a:p>
            </p:txBody>
          </p:sp>
        </p:grpSp>
      </p:grpSp>
      <p:sp>
        <p:nvSpPr>
          <p:cNvPr id="28" name="Retângulo 27"/>
          <p:cNvSpPr/>
          <p:nvPr/>
        </p:nvSpPr>
        <p:spPr>
          <a:xfrm>
            <a:off x="6636190" y="6572816"/>
            <a:ext cx="357027" cy="285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1" name="Agrupar 40"/>
          <p:cNvGrpSpPr/>
          <p:nvPr/>
        </p:nvGrpSpPr>
        <p:grpSpPr>
          <a:xfrm>
            <a:off x="8867777" y="2558622"/>
            <a:ext cx="2980435" cy="1343422"/>
            <a:chOff x="8867777" y="2558622"/>
            <a:chExt cx="2980435" cy="1343422"/>
          </a:xfrm>
        </p:grpSpPr>
        <p:sp>
          <p:nvSpPr>
            <p:cNvPr id="39" name="Retângulo 38"/>
            <p:cNvSpPr/>
            <p:nvPr/>
          </p:nvSpPr>
          <p:spPr>
            <a:xfrm>
              <a:off x="8867777" y="3393541"/>
              <a:ext cx="1063874" cy="5085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Texto Explicativo em Elipse 39"/>
            <p:cNvSpPr/>
            <p:nvPr/>
          </p:nvSpPr>
          <p:spPr>
            <a:xfrm>
              <a:off x="10228603" y="2558622"/>
              <a:ext cx="1619609" cy="968294"/>
            </a:xfrm>
            <a:prstGeom prst="wedgeEllipseCallout">
              <a:avLst>
                <a:gd name="adj1" fmla="val -65544"/>
                <a:gd name="adj2" fmla="val 365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000" dirty="0" smtClean="0">
                  <a:solidFill>
                    <a:schemeClr val="bg1"/>
                  </a:solidFill>
                </a:rPr>
                <a:t>É </a:t>
              </a:r>
              <a:r>
                <a:rPr lang="pt-BR" sz="1000" dirty="0">
                  <a:solidFill>
                    <a:schemeClr val="bg1"/>
                  </a:solidFill>
                </a:rPr>
                <a:t>necessário um usuário com perfil para aprovação direta  </a:t>
              </a:r>
            </a:p>
            <a:p>
              <a:pPr algn="ctr"/>
              <a:endParaRPr lang="pt-B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79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Gerar conteúdo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5365"/>
            <a:ext cx="5144648" cy="3996465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664558" y="2126834"/>
            <a:ext cx="7539377" cy="4024996"/>
            <a:chOff x="2664558" y="2126834"/>
            <a:chExt cx="7539377" cy="402499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434" y="2126834"/>
              <a:ext cx="5065501" cy="3916674"/>
            </a:xfrm>
            <a:prstGeom prst="rect">
              <a:avLst/>
            </a:prstGeom>
          </p:spPr>
        </p:pic>
        <p:cxnSp>
          <p:nvCxnSpPr>
            <p:cNvPr id="30" name="Conector de Seta Reta 29"/>
            <p:cNvCxnSpPr>
              <a:stCxn id="24" idx="3"/>
            </p:cNvCxnSpPr>
            <p:nvPr/>
          </p:nvCxnSpPr>
          <p:spPr>
            <a:xfrm flipV="1">
              <a:off x="3407696" y="4244215"/>
              <a:ext cx="1730738" cy="17672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2664558" y="5871173"/>
              <a:ext cx="743138" cy="2806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6717817" y="5767378"/>
            <a:ext cx="357027" cy="285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em Nuvem 7"/>
          <p:cNvSpPr/>
          <p:nvPr/>
        </p:nvSpPr>
        <p:spPr>
          <a:xfrm>
            <a:off x="2496056" y="4111545"/>
            <a:ext cx="2138418" cy="1242185"/>
          </a:xfrm>
          <a:prstGeom prst="cloudCallout">
            <a:avLst>
              <a:gd name="adj1" fmla="val -26268"/>
              <a:gd name="adj2" fmla="val 85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É exibido por padrão em ambientes </a:t>
            </a:r>
            <a:r>
              <a:rPr lang="pt-BR" sz="1000" dirty="0" smtClean="0"/>
              <a:t>configurados como </a:t>
            </a:r>
            <a:r>
              <a:rPr lang="pt-BR" sz="1000" b="1" dirty="0" smtClean="0"/>
              <a:t>ambiente de desenvolvimento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2652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6" y="2276013"/>
            <a:ext cx="5718449" cy="440797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Visualizar conteúdo</a:t>
            </a:r>
            <a:endParaRPr lang="pt-BR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2305754" y="1745672"/>
            <a:ext cx="9886246" cy="4880123"/>
            <a:chOff x="2305754" y="1745672"/>
            <a:chExt cx="9886246" cy="4880123"/>
          </a:xfrm>
        </p:grpSpPr>
        <p:sp>
          <p:nvSpPr>
            <p:cNvPr id="28" name="Retângulo 27"/>
            <p:cNvSpPr/>
            <p:nvPr/>
          </p:nvSpPr>
          <p:spPr>
            <a:xfrm>
              <a:off x="2305754" y="6340612"/>
              <a:ext cx="922637" cy="2851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8710" y="1745672"/>
              <a:ext cx="6213290" cy="3896071"/>
            </a:xfrm>
            <a:prstGeom prst="rect">
              <a:avLst/>
            </a:prstGeom>
          </p:spPr>
        </p:pic>
        <p:cxnSp>
          <p:nvCxnSpPr>
            <p:cNvPr id="11" name="Conector de Seta Reta 10"/>
            <p:cNvCxnSpPr>
              <a:stCxn id="28" idx="3"/>
            </p:cNvCxnSpPr>
            <p:nvPr/>
          </p:nvCxnSpPr>
          <p:spPr>
            <a:xfrm flipV="1">
              <a:off x="3228391" y="3568414"/>
              <a:ext cx="2755314" cy="29147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o Explicativo em Elipse 12"/>
          <p:cNvSpPr/>
          <p:nvPr/>
        </p:nvSpPr>
        <p:spPr>
          <a:xfrm>
            <a:off x="6576036" y="2539967"/>
            <a:ext cx="1474237" cy="759473"/>
          </a:xfrm>
          <a:prstGeom prst="wedgeEllipseCallout">
            <a:avLst>
              <a:gd name="adj1" fmla="val -247"/>
              <a:gd name="adj2" fmla="val -73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Locais em que o conteúdo é exibido </a:t>
            </a:r>
            <a:endParaRPr lang="pt-BR" sz="1000" dirty="0"/>
          </a:p>
        </p:txBody>
      </p:sp>
      <p:sp>
        <p:nvSpPr>
          <p:cNvPr id="17" name="Texto Explicativo em Elipse 16"/>
          <p:cNvSpPr/>
          <p:nvPr/>
        </p:nvSpPr>
        <p:spPr>
          <a:xfrm>
            <a:off x="7742981" y="2681351"/>
            <a:ext cx="1474237" cy="759473"/>
          </a:xfrm>
          <a:prstGeom prst="wedgeEllipseCallout">
            <a:avLst>
              <a:gd name="adj1" fmla="val -247"/>
              <a:gd name="adj2" fmla="val -73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Dispositivos para visualização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191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Repositório de mídias</a:t>
            </a:r>
            <a:endParaRPr lang="pt-BR" dirty="0"/>
          </a:p>
        </p:txBody>
      </p:sp>
      <p:grpSp>
        <p:nvGrpSpPr>
          <p:cNvPr id="19" name="Agrupar 18"/>
          <p:cNvGrpSpPr/>
          <p:nvPr/>
        </p:nvGrpSpPr>
        <p:grpSpPr>
          <a:xfrm>
            <a:off x="2752968" y="2546873"/>
            <a:ext cx="7621064" cy="2869087"/>
            <a:chOff x="2900609" y="2582735"/>
            <a:chExt cx="7621064" cy="2869087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0609" y="2582735"/>
              <a:ext cx="7621064" cy="2867425"/>
            </a:xfrm>
            <a:prstGeom prst="rect">
              <a:avLst/>
            </a:prstGeom>
          </p:spPr>
        </p:pic>
        <p:sp>
          <p:nvSpPr>
            <p:cNvPr id="18" name="Retângulo 17"/>
            <p:cNvSpPr/>
            <p:nvPr/>
          </p:nvSpPr>
          <p:spPr>
            <a:xfrm>
              <a:off x="3009207" y="4572000"/>
              <a:ext cx="1936866" cy="8798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72" y="1327649"/>
            <a:ext cx="9812119" cy="4706007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212072" y="4153313"/>
            <a:ext cx="1655286" cy="858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2" name="Agrupar 31"/>
          <p:cNvGrpSpPr/>
          <p:nvPr/>
        </p:nvGrpSpPr>
        <p:grpSpPr>
          <a:xfrm>
            <a:off x="784493" y="1104402"/>
            <a:ext cx="1410067" cy="1248101"/>
            <a:chOff x="784493" y="1104402"/>
            <a:chExt cx="1410067" cy="1248101"/>
          </a:xfrm>
        </p:grpSpPr>
        <p:sp>
          <p:nvSpPr>
            <p:cNvPr id="24" name="Retângulo 23"/>
            <p:cNvSpPr/>
            <p:nvPr/>
          </p:nvSpPr>
          <p:spPr>
            <a:xfrm>
              <a:off x="1212072" y="1843569"/>
              <a:ext cx="982488" cy="5089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exto Explicativo Retangular com Cantos Arredondados 24"/>
            <p:cNvSpPr/>
            <p:nvPr/>
          </p:nvSpPr>
          <p:spPr>
            <a:xfrm>
              <a:off x="784493" y="1104402"/>
              <a:ext cx="1197033" cy="539948"/>
            </a:xfrm>
            <a:prstGeom prst="wedgeRoundRectCallout">
              <a:avLst>
                <a:gd name="adj1" fmla="val 19445"/>
                <a:gd name="adj2" fmla="val 80975"/>
                <a:gd name="adj3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Permite adicionar novas mídias no nível atual</a:t>
              </a:r>
              <a:endParaRPr lang="pt-BR" sz="900" dirty="0"/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2039715" y="1104402"/>
            <a:ext cx="1426692" cy="1248102"/>
            <a:chOff x="2039715" y="1104402"/>
            <a:chExt cx="1426692" cy="1248102"/>
          </a:xfrm>
        </p:grpSpPr>
        <p:sp>
          <p:nvSpPr>
            <p:cNvPr id="26" name="Retângulo 25"/>
            <p:cNvSpPr/>
            <p:nvPr/>
          </p:nvSpPr>
          <p:spPr>
            <a:xfrm>
              <a:off x="3158836" y="1843570"/>
              <a:ext cx="307571" cy="5089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exto Explicativo Retangular com Cantos Arredondados 26"/>
            <p:cNvSpPr/>
            <p:nvPr/>
          </p:nvSpPr>
          <p:spPr>
            <a:xfrm>
              <a:off x="2039715" y="1104402"/>
              <a:ext cx="1197033" cy="539948"/>
            </a:xfrm>
            <a:prstGeom prst="wedgeRoundRectCallout">
              <a:avLst>
                <a:gd name="adj1" fmla="val 40278"/>
                <a:gd name="adj2" fmla="val 79435"/>
                <a:gd name="adj3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Retorna para a pasta pai</a:t>
              </a:r>
              <a:endParaRPr lang="pt-BR" sz="900" dirty="0"/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3312621" y="1098173"/>
            <a:ext cx="1197033" cy="1256825"/>
            <a:chOff x="3312621" y="1098173"/>
            <a:chExt cx="1197033" cy="1256825"/>
          </a:xfrm>
        </p:grpSpPr>
        <p:sp>
          <p:nvSpPr>
            <p:cNvPr id="28" name="Retângulo 27"/>
            <p:cNvSpPr/>
            <p:nvPr/>
          </p:nvSpPr>
          <p:spPr>
            <a:xfrm>
              <a:off x="3466407" y="1846064"/>
              <a:ext cx="307571" cy="5089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Texto Explicativo Retangular com Cantos Arredondados 28"/>
            <p:cNvSpPr/>
            <p:nvPr/>
          </p:nvSpPr>
          <p:spPr>
            <a:xfrm>
              <a:off x="3312621" y="1098173"/>
              <a:ext cx="1197033" cy="539948"/>
            </a:xfrm>
            <a:prstGeom prst="wedgeRoundRectCallout">
              <a:avLst>
                <a:gd name="adj1" fmla="val -23610"/>
                <a:gd name="adj2" fmla="val 82515"/>
                <a:gd name="adj3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Permite criar novas pastas</a:t>
              </a:r>
              <a:endParaRPr lang="pt-BR" sz="900" dirty="0"/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3790603" y="1098173"/>
            <a:ext cx="2693324" cy="1262387"/>
            <a:chOff x="3790603" y="1098173"/>
            <a:chExt cx="2693324" cy="1262387"/>
          </a:xfrm>
        </p:grpSpPr>
        <p:sp>
          <p:nvSpPr>
            <p:cNvPr id="30" name="Retângulo 29"/>
            <p:cNvSpPr/>
            <p:nvPr/>
          </p:nvSpPr>
          <p:spPr>
            <a:xfrm>
              <a:off x="3790603" y="1851626"/>
              <a:ext cx="2693324" cy="5089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Texto Explicativo Retangular com Cantos Arredondados 30"/>
            <p:cNvSpPr/>
            <p:nvPr/>
          </p:nvSpPr>
          <p:spPr>
            <a:xfrm>
              <a:off x="4764749" y="1098173"/>
              <a:ext cx="1197033" cy="539948"/>
            </a:xfrm>
            <a:prstGeom prst="wedgeRoundRectCallout">
              <a:avLst>
                <a:gd name="adj1" fmla="val -23610"/>
                <a:gd name="adj2" fmla="val 82515"/>
                <a:gd name="adj3" fmla="val 16667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Abre a árvore de diretórios para seleção</a:t>
              </a:r>
              <a:endParaRPr lang="pt-BR" sz="900" dirty="0"/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019" y="2074037"/>
            <a:ext cx="9831172" cy="3762900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1633451" y="4647400"/>
            <a:ext cx="698138" cy="364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576" y="3165462"/>
            <a:ext cx="4648849" cy="847843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466407" y="3458233"/>
            <a:ext cx="2265129" cy="140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7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6" grpId="0" animBg="1"/>
      <p:bldP spid="36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76156" y="681644"/>
            <a:ext cx="2701636" cy="7564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Repositório de mídias 1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90009" y="2380211"/>
            <a:ext cx="2510443" cy="756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Blog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88379" y="2380211"/>
            <a:ext cx="2510443" cy="756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849987" y="2380211"/>
            <a:ext cx="2510443" cy="756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Eventos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576156" y="4078778"/>
            <a:ext cx="2701636" cy="7564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Repositório de mídias 2</a:t>
            </a:r>
            <a:endParaRPr lang="pt-BR" dirty="0"/>
          </a:p>
        </p:txBody>
      </p:sp>
      <p:cxnSp>
        <p:nvCxnSpPr>
          <p:cNvPr id="11" name="Conector de Seta Reta 10"/>
          <p:cNvCxnSpPr>
            <a:stCxn id="6" idx="0"/>
            <a:endCxn id="5" idx="2"/>
          </p:cNvCxnSpPr>
          <p:nvPr/>
        </p:nvCxnSpPr>
        <p:spPr>
          <a:xfrm flipV="1">
            <a:off x="3045231" y="1438102"/>
            <a:ext cx="2881743" cy="94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7" idx="0"/>
            <a:endCxn id="5" idx="2"/>
          </p:cNvCxnSpPr>
          <p:nvPr/>
        </p:nvCxnSpPr>
        <p:spPr>
          <a:xfrm flipH="1" flipV="1">
            <a:off x="5926974" y="1438102"/>
            <a:ext cx="16627" cy="94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8" idx="0"/>
            <a:endCxn id="5" idx="2"/>
          </p:cNvCxnSpPr>
          <p:nvPr/>
        </p:nvCxnSpPr>
        <p:spPr>
          <a:xfrm flipH="1" flipV="1">
            <a:off x="5926974" y="1438102"/>
            <a:ext cx="3178235" cy="94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8" idx="2"/>
            <a:endCxn id="9" idx="0"/>
          </p:cNvCxnSpPr>
          <p:nvPr/>
        </p:nvCxnSpPr>
        <p:spPr>
          <a:xfrm flipH="1">
            <a:off x="5926974" y="3136669"/>
            <a:ext cx="3178235" cy="94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8889</TotalTime>
  <Words>81</Words>
  <Application>Microsoft Office PowerPoint</Application>
  <PresentationFormat>Widescreen</PresentationFormat>
  <Paragraphs>24</Paragraphs>
  <Slides>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Publicação de conteúdo</vt:lpstr>
      <vt:lpstr>Publicando conteúdo</vt:lpstr>
      <vt:lpstr>Gerar conteúdo</vt:lpstr>
      <vt:lpstr>Visualizar conteúdo</vt:lpstr>
      <vt:lpstr>Repositório de mídias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433</cp:revision>
  <dcterms:created xsi:type="dcterms:W3CDTF">2021-11-26T20:26:05Z</dcterms:created>
  <dcterms:modified xsi:type="dcterms:W3CDTF">2022-08-29T19:06:57Z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