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E6E6"/>
    <a:srgbClr val="70AD47"/>
    <a:srgbClr val="6B1D5D"/>
    <a:srgbClr val="FFBA45"/>
    <a:srgbClr val="5B9BD5"/>
    <a:srgbClr val="66FF33"/>
    <a:srgbClr val="2B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3" autoAdjust="0"/>
    <p:restoredTop sz="95773" autoAdjust="0"/>
  </p:normalViewPr>
  <p:slideViewPr>
    <p:cSldViewPr snapToGrid="0" showGuides="1">
      <p:cViewPr varScale="1">
        <p:scale>
          <a:sx n="74" d="100"/>
          <a:sy n="74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33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3111BAE-560C-4361-B8E8-208A65EFD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3339A-5BE7-4DB1-AB69-7BB8131062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83E3-3FB6-4DD1-90D8-5961D1AFC14B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05976B-504F-4243-BC16-C0A28B336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0122FE-E0EE-44C6-B6C2-EFF540F87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816B-5C3E-4D23-B747-BFDB9BE7E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0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6299C-5F34-470E-9126-AF8F9B6E9F03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3D15-A40F-43F4-AF83-1D852C7D5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13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19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54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4777A985-7166-43D4-AFAB-965DB17A7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FA2E3B8-9ED5-4C9A-98B1-5581F88B0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9CE0993C-F305-48CF-9845-2FE7C8C59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80AE2775-FA18-4E56-A789-BFF184488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424D2D-6E5C-419B-AC68-BED9632F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612141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060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1F124E-33B6-4C2D-AC8B-9C429DA1E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666" y="-2467501"/>
            <a:ext cx="7284334" cy="10921010"/>
          </a:xfrm>
          <a:prstGeom prst="rect">
            <a:avLst/>
          </a:prstGeom>
        </p:spPr>
      </p:pic>
      <p:pic>
        <p:nvPicPr>
          <p:cNvPr id="4" name="Imagem 3" descr="Forma, Círculo&#10;&#10;Descrição gerada automaticamente">
            <a:extLst>
              <a:ext uri="{FF2B5EF4-FFF2-40B4-BE49-F238E27FC236}">
                <a16:creationId xmlns:a16="http://schemas.microsoft.com/office/drawing/2014/main" id="{236C5934-71B5-4220-AB87-3B2CEE94C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40079B-4FED-412F-ADF1-9EB7CFFA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724289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010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4B49FED-E55D-492A-934F-F550F355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766219"/>
            <a:ext cx="10944225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954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457" y="2519363"/>
            <a:ext cx="10944225" cy="27860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6B1D5D"/>
              </a:buClr>
              <a:buFont typeface="Arial" panose="020B0604020202020204" pitchFamily="34" charset="0"/>
              <a:buChar char="•"/>
              <a:defRPr sz="1800">
                <a:solidFill>
                  <a:srgbClr val="2B3A3C"/>
                </a:solidFill>
                <a:latin typeface="+mj-lt"/>
              </a:defRPr>
            </a:lvl1pPr>
            <a:lvl2pPr>
              <a:buClr>
                <a:srgbClr val="6B1D5D"/>
              </a:buClr>
              <a:defRPr sz="1600">
                <a:solidFill>
                  <a:srgbClr val="2B3A3C"/>
                </a:solidFill>
                <a:latin typeface="+mj-lt"/>
              </a:defRPr>
            </a:lvl2pPr>
            <a:lvl3pPr>
              <a:buClr>
                <a:srgbClr val="6B1D5D"/>
              </a:buClr>
              <a:defRPr sz="1400">
                <a:solidFill>
                  <a:srgbClr val="2B3A3C"/>
                </a:solidFill>
                <a:latin typeface="+mj-lt"/>
              </a:defRPr>
            </a:lvl3pPr>
            <a:lvl4pPr>
              <a:buClr>
                <a:srgbClr val="6B1D5D"/>
              </a:buClr>
              <a:defRPr sz="1200">
                <a:solidFill>
                  <a:srgbClr val="2B3A3C"/>
                </a:solidFill>
                <a:latin typeface="+mj-lt"/>
              </a:defRPr>
            </a:lvl4pPr>
            <a:lvl5pPr>
              <a:buClr>
                <a:srgbClr val="6B1D5D"/>
              </a:buClr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E73363-8CF6-411D-8891-CB6B33A8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1" y="51800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196" y="2519363"/>
            <a:ext cx="10944225" cy="27860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6B1D5D"/>
              </a:buClr>
              <a:buFont typeface="Arial" panose="020B0604020202020204" pitchFamily="34" charset="0"/>
              <a:buNone/>
              <a:defRPr sz="1800">
                <a:solidFill>
                  <a:srgbClr val="2B3A3C"/>
                </a:solidFill>
                <a:latin typeface="+mj-lt"/>
              </a:defRPr>
            </a:lvl1pPr>
            <a:lvl2pPr marL="457200" indent="0">
              <a:buClr>
                <a:srgbClr val="6B1D5D"/>
              </a:buClr>
              <a:buNone/>
              <a:defRPr sz="1600">
                <a:solidFill>
                  <a:srgbClr val="2B3A3C"/>
                </a:solidFill>
                <a:latin typeface="+mj-lt"/>
              </a:defRPr>
            </a:lvl2pPr>
            <a:lvl3pPr marL="914400" indent="0">
              <a:buClr>
                <a:srgbClr val="6B1D5D"/>
              </a:buClr>
              <a:buNone/>
              <a:defRPr sz="1400">
                <a:solidFill>
                  <a:srgbClr val="2B3A3C"/>
                </a:solidFill>
                <a:latin typeface="+mj-lt"/>
              </a:defRPr>
            </a:lvl3pPr>
            <a:lvl4pPr marL="1371600" indent="0">
              <a:buClr>
                <a:srgbClr val="6B1D5D"/>
              </a:buClr>
              <a:buNone/>
              <a:defRPr sz="1200">
                <a:solidFill>
                  <a:srgbClr val="2B3A3C"/>
                </a:solidFill>
                <a:latin typeface="+mj-lt"/>
              </a:defRPr>
            </a:lvl4pPr>
            <a:lvl5pPr marL="1828800" indent="0">
              <a:buClr>
                <a:srgbClr val="6B1D5D"/>
              </a:buClr>
              <a:buNone/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8F3CFD-DFF6-4645-9978-CAA56A91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92" y="5250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6261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5C9267-FA14-410B-B756-72A3FB8E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98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B1D5D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15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6" r:id="rId3"/>
    <p:sldLayoutId id="2147483664" r:id="rId4"/>
    <p:sldLayoutId id="2147483649" r:id="rId5"/>
    <p:sldLayoutId id="214748366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Bozon Bold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Inserir/editar link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" y="2483339"/>
            <a:ext cx="7430537" cy="3191320"/>
          </a:xfrm>
          <a:prstGeom prst="rect">
            <a:avLst/>
          </a:prstGeom>
        </p:spPr>
      </p:pic>
      <p:sp>
        <p:nvSpPr>
          <p:cNvPr id="42" name="Retângulo 41"/>
          <p:cNvSpPr/>
          <p:nvPr/>
        </p:nvSpPr>
        <p:spPr>
          <a:xfrm>
            <a:off x="4785954" y="2805953"/>
            <a:ext cx="169730" cy="373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223" y="2992941"/>
            <a:ext cx="2020951" cy="19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0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Inserir HTML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47" y="1229685"/>
            <a:ext cx="6139895" cy="2637006"/>
          </a:xfrm>
          <a:prstGeom prst="rect">
            <a:avLst/>
          </a:prstGeom>
        </p:spPr>
      </p:pic>
      <p:sp>
        <p:nvSpPr>
          <p:cNvPr id="43" name="Retângulo 42"/>
          <p:cNvSpPr/>
          <p:nvPr/>
        </p:nvSpPr>
        <p:spPr>
          <a:xfrm>
            <a:off x="6157969" y="1469593"/>
            <a:ext cx="169730" cy="373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093" y="4176554"/>
            <a:ext cx="3971982" cy="2681446"/>
          </a:xfrm>
          <a:prstGeom prst="rect">
            <a:avLst/>
          </a:prstGeom>
        </p:spPr>
      </p:pic>
      <p:sp>
        <p:nvSpPr>
          <p:cNvPr id="40" name="Retângulo 39"/>
          <p:cNvSpPr/>
          <p:nvPr/>
        </p:nvSpPr>
        <p:spPr>
          <a:xfrm>
            <a:off x="2727813" y="4431605"/>
            <a:ext cx="1518397" cy="13506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1" name="Retângulo 40"/>
          <p:cNvSpPr/>
          <p:nvPr/>
        </p:nvSpPr>
        <p:spPr>
          <a:xfrm>
            <a:off x="5441059" y="4593940"/>
            <a:ext cx="1226915" cy="2219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7" name="Retângulo 6"/>
          <p:cNvSpPr/>
          <p:nvPr/>
        </p:nvSpPr>
        <p:spPr>
          <a:xfrm>
            <a:off x="2727813" y="5889813"/>
            <a:ext cx="1518397" cy="45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Modelos de HTML cadastrados</a:t>
            </a:r>
            <a:endParaRPr lang="pt-BR" sz="900" dirty="0"/>
          </a:p>
        </p:txBody>
      </p:sp>
      <p:sp>
        <p:nvSpPr>
          <p:cNvPr id="47" name="Retângulo 46"/>
          <p:cNvSpPr/>
          <p:nvPr/>
        </p:nvSpPr>
        <p:spPr>
          <a:xfrm>
            <a:off x="5441059" y="4944028"/>
            <a:ext cx="1226915" cy="413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Gerenciar modelos de HTML</a:t>
            </a:r>
            <a:endParaRPr lang="pt-BR" sz="900" dirty="0"/>
          </a:p>
        </p:txBody>
      </p:sp>
      <p:sp>
        <p:nvSpPr>
          <p:cNvPr id="116" name="Texto Explicativo em Nuvem 115"/>
          <p:cNvSpPr/>
          <p:nvPr/>
        </p:nvSpPr>
        <p:spPr>
          <a:xfrm>
            <a:off x="7540558" y="4634184"/>
            <a:ext cx="2177743" cy="1251473"/>
          </a:xfrm>
          <a:prstGeom prst="cloudCallout">
            <a:avLst>
              <a:gd name="adj1" fmla="val -84633"/>
              <a:gd name="adj2" fmla="val -6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Os </a:t>
            </a:r>
            <a:r>
              <a:rPr lang="pt-BR" sz="1000" dirty="0" err="1" smtClean="0"/>
              <a:t>templates</a:t>
            </a:r>
            <a:r>
              <a:rPr lang="pt-BR" sz="1000" dirty="0" smtClean="0"/>
              <a:t> cadastrados nessa áreas </a:t>
            </a:r>
            <a:r>
              <a:rPr lang="pt-BR" sz="1000" b="1" dirty="0" smtClean="0"/>
              <a:t>são incluídos no processo de exportação de estrutura</a:t>
            </a:r>
            <a:endParaRPr lang="pt-BR" sz="1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158" y="1951148"/>
            <a:ext cx="5423671" cy="368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0" grpId="0" animBg="1"/>
      <p:bldP spid="41" grpId="0" animBg="1"/>
      <p:bldP spid="7" grpId="0" animBg="1"/>
      <p:bldP spid="47" grpId="0" animBg="1"/>
      <p:bldP spid="1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Avaliar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494" y="2327134"/>
            <a:ext cx="7430537" cy="3191320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9443393" y="2649748"/>
            <a:ext cx="169730" cy="373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18" y="2861398"/>
            <a:ext cx="3986336" cy="20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2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Código-fonte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8" y="2507576"/>
            <a:ext cx="5808626" cy="2494730"/>
          </a:xfrm>
          <a:prstGeom prst="rect">
            <a:avLst/>
          </a:prstGeom>
        </p:spPr>
      </p:pic>
      <p:sp>
        <p:nvSpPr>
          <p:cNvPr id="45" name="Retângulo 44"/>
          <p:cNvSpPr/>
          <p:nvPr/>
        </p:nvSpPr>
        <p:spPr>
          <a:xfrm>
            <a:off x="4244829" y="2734236"/>
            <a:ext cx="169730" cy="373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852" y="2586118"/>
            <a:ext cx="5576444" cy="23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Maximizar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432" y="2139404"/>
            <a:ext cx="5990568" cy="2572872"/>
          </a:xfrm>
          <a:prstGeom prst="rect">
            <a:avLst/>
          </a:prstGeom>
        </p:spPr>
      </p:pic>
      <p:sp>
        <p:nvSpPr>
          <p:cNvPr id="46" name="Retângulo 45"/>
          <p:cNvSpPr/>
          <p:nvPr/>
        </p:nvSpPr>
        <p:spPr>
          <a:xfrm>
            <a:off x="10707331" y="2391171"/>
            <a:ext cx="157892" cy="301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97" y="2139404"/>
            <a:ext cx="5880236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131" y="2549143"/>
            <a:ext cx="5486079" cy="288001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Multiblocos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8" y="2972142"/>
            <a:ext cx="4807932" cy="206494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9321" y="4832213"/>
            <a:ext cx="674498" cy="231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grpSp>
        <p:nvGrpSpPr>
          <p:cNvPr id="62" name="Agrupar 61"/>
          <p:cNvGrpSpPr/>
          <p:nvPr/>
        </p:nvGrpSpPr>
        <p:grpSpPr>
          <a:xfrm>
            <a:off x="5316131" y="2043532"/>
            <a:ext cx="1669830" cy="1230963"/>
            <a:chOff x="5316131" y="2043532"/>
            <a:chExt cx="1669830" cy="1230963"/>
          </a:xfrm>
        </p:grpSpPr>
        <p:sp>
          <p:nvSpPr>
            <p:cNvPr id="7" name="Retângulo 6"/>
            <p:cNvSpPr/>
            <p:nvPr/>
          </p:nvSpPr>
          <p:spPr>
            <a:xfrm>
              <a:off x="5316132" y="2740373"/>
              <a:ext cx="1669829" cy="2317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5316131" y="2043532"/>
              <a:ext cx="1669829" cy="314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/>
                <a:t>Permite editar o nome do bloco</a:t>
              </a:r>
              <a:endParaRPr lang="pt-BR" sz="900" dirty="0"/>
            </a:p>
          </p:txBody>
        </p:sp>
        <p:cxnSp>
          <p:nvCxnSpPr>
            <p:cNvPr id="9" name="Conector reto 8"/>
            <p:cNvCxnSpPr>
              <a:stCxn id="6" idx="2"/>
              <a:endCxn id="7" idx="0"/>
            </p:cNvCxnSpPr>
            <p:nvPr/>
          </p:nvCxnSpPr>
          <p:spPr>
            <a:xfrm>
              <a:off x="6151046" y="2357913"/>
              <a:ext cx="1" cy="382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ângulo 14"/>
            <p:cNvSpPr/>
            <p:nvPr/>
          </p:nvSpPr>
          <p:spPr>
            <a:xfrm>
              <a:off x="5316131" y="3042726"/>
              <a:ext cx="1669829" cy="2317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</p:grpSp>
      <p:sp>
        <p:nvSpPr>
          <p:cNvPr id="16" name="Retângulo 15"/>
          <p:cNvSpPr/>
          <p:nvPr/>
        </p:nvSpPr>
        <p:spPr>
          <a:xfrm>
            <a:off x="9848804" y="2740373"/>
            <a:ext cx="179294" cy="231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19" name="Retângulo 18"/>
          <p:cNvSpPr/>
          <p:nvPr/>
        </p:nvSpPr>
        <p:spPr>
          <a:xfrm>
            <a:off x="9579862" y="3042726"/>
            <a:ext cx="179294" cy="231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grpSp>
        <p:nvGrpSpPr>
          <p:cNvPr id="64" name="Agrupar 63"/>
          <p:cNvGrpSpPr/>
          <p:nvPr/>
        </p:nvGrpSpPr>
        <p:grpSpPr>
          <a:xfrm>
            <a:off x="9151333" y="3042726"/>
            <a:ext cx="1788767" cy="1048042"/>
            <a:chOff x="9151333" y="3042726"/>
            <a:chExt cx="1788767" cy="1048042"/>
          </a:xfrm>
        </p:grpSpPr>
        <p:sp>
          <p:nvSpPr>
            <p:cNvPr id="29" name="Retângulo 28"/>
            <p:cNvSpPr/>
            <p:nvPr/>
          </p:nvSpPr>
          <p:spPr>
            <a:xfrm>
              <a:off x="9768122" y="3042726"/>
              <a:ext cx="519952" cy="2317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9151333" y="3669032"/>
              <a:ext cx="1788767" cy="4217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/>
                <a:t>Recolhe o bloco selecionado</a:t>
              </a:r>
              <a:endParaRPr lang="pt-BR" sz="900" dirty="0"/>
            </a:p>
          </p:txBody>
        </p:sp>
        <p:cxnSp>
          <p:nvCxnSpPr>
            <p:cNvPr id="33" name="Conector reto 32"/>
            <p:cNvCxnSpPr>
              <a:endCxn id="29" idx="2"/>
            </p:cNvCxnSpPr>
            <p:nvPr/>
          </p:nvCxnSpPr>
          <p:spPr>
            <a:xfrm flipH="1" flipV="1">
              <a:off x="10028098" y="3274495"/>
              <a:ext cx="8966" cy="413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Agrupar 64"/>
          <p:cNvGrpSpPr/>
          <p:nvPr/>
        </p:nvGrpSpPr>
        <p:grpSpPr>
          <a:xfrm>
            <a:off x="10037064" y="1398828"/>
            <a:ext cx="1033773" cy="1856390"/>
            <a:chOff x="10037064" y="1398828"/>
            <a:chExt cx="1033773" cy="1856390"/>
          </a:xfrm>
        </p:grpSpPr>
        <p:sp>
          <p:nvSpPr>
            <p:cNvPr id="36" name="Retângulo 35"/>
            <p:cNvSpPr/>
            <p:nvPr/>
          </p:nvSpPr>
          <p:spPr>
            <a:xfrm>
              <a:off x="10295017" y="2740372"/>
              <a:ext cx="276412" cy="2317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10303983" y="3023449"/>
              <a:ext cx="267446" cy="2317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10037064" y="1398828"/>
              <a:ext cx="1033773" cy="5357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/>
                <a:t>Exclui o bloco selecionado</a:t>
              </a:r>
              <a:endParaRPr lang="pt-BR" sz="900" dirty="0"/>
            </a:p>
          </p:txBody>
        </p:sp>
        <p:cxnSp>
          <p:nvCxnSpPr>
            <p:cNvPr id="40" name="Conector reto 39"/>
            <p:cNvCxnSpPr>
              <a:stCxn id="36" idx="0"/>
              <a:endCxn id="39" idx="2"/>
            </p:cNvCxnSpPr>
            <p:nvPr/>
          </p:nvCxnSpPr>
          <p:spPr>
            <a:xfrm flipV="1">
              <a:off x="10433223" y="1934560"/>
              <a:ext cx="120728" cy="805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Agrupar 62"/>
          <p:cNvGrpSpPr/>
          <p:nvPr/>
        </p:nvGrpSpPr>
        <p:grpSpPr>
          <a:xfrm>
            <a:off x="9270271" y="1960214"/>
            <a:ext cx="1788767" cy="1011928"/>
            <a:chOff x="9270271" y="1960214"/>
            <a:chExt cx="1788767" cy="1011928"/>
          </a:xfrm>
        </p:grpSpPr>
        <p:sp>
          <p:nvSpPr>
            <p:cNvPr id="28" name="Retângulo 27"/>
            <p:cNvSpPr/>
            <p:nvPr/>
          </p:nvSpPr>
          <p:spPr>
            <a:xfrm>
              <a:off x="10033467" y="2740373"/>
              <a:ext cx="245641" cy="2317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cxnSp>
          <p:nvCxnSpPr>
            <p:cNvPr id="30" name="Conector reto 29"/>
            <p:cNvCxnSpPr>
              <a:endCxn id="28" idx="0"/>
            </p:cNvCxnSpPr>
            <p:nvPr/>
          </p:nvCxnSpPr>
          <p:spPr>
            <a:xfrm>
              <a:off x="10156287" y="2398985"/>
              <a:ext cx="1" cy="3413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ângulo 16"/>
            <p:cNvSpPr/>
            <p:nvPr/>
          </p:nvSpPr>
          <p:spPr>
            <a:xfrm>
              <a:off x="9270271" y="1960214"/>
              <a:ext cx="1788767" cy="4217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/>
                <a:t>Expande o bloco selecionado e oculta o bloco atual</a:t>
              </a:r>
              <a:endParaRPr lang="pt-BR" sz="900" dirty="0"/>
            </a:p>
          </p:txBody>
        </p:sp>
      </p:grpSp>
      <p:grpSp>
        <p:nvGrpSpPr>
          <p:cNvPr id="66" name="Agrupar 65"/>
          <p:cNvGrpSpPr/>
          <p:nvPr/>
        </p:nvGrpSpPr>
        <p:grpSpPr>
          <a:xfrm>
            <a:off x="10601998" y="2735252"/>
            <a:ext cx="1490813" cy="769947"/>
            <a:chOff x="10601998" y="2735252"/>
            <a:chExt cx="1490813" cy="769947"/>
          </a:xfrm>
        </p:grpSpPr>
        <p:sp>
          <p:nvSpPr>
            <p:cNvPr id="53" name="Retângulo 52"/>
            <p:cNvSpPr/>
            <p:nvPr/>
          </p:nvSpPr>
          <p:spPr>
            <a:xfrm>
              <a:off x="11059038" y="2738762"/>
              <a:ext cx="1033773" cy="7664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/>
                <a:t>Permite reordenar os blocos (somente dos blocos fechados)</a:t>
              </a:r>
              <a:endParaRPr lang="pt-BR" sz="900" dirty="0"/>
            </a:p>
          </p:txBody>
        </p:sp>
        <p:cxnSp>
          <p:nvCxnSpPr>
            <p:cNvPr id="54" name="Conector reto 53"/>
            <p:cNvCxnSpPr>
              <a:stCxn id="53" idx="1"/>
              <a:endCxn id="56" idx="3"/>
            </p:cNvCxnSpPr>
            <p:nvPr/>
          </p:nvCxnSpPr>
          <p:spPr>
            <a:xfrm flipH="1" flipV="1">
              <a:off x="10802210" y="2851137"/>
              <a:ext cx="256828" cy="270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tângulo 55"/>
            <p:cNvSpPr/>
            <p:nvPr/>
          </p:nvSpPr>
          <p:spPr>
            <a:xfrm>
              <a:off x="10601998" y="2735252"/>
              <a:ext cx="200212" cy="2317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</p:grpSp>
      <p:pic>
        <p:nvPicPr>
          <p:cNvPr id="60" name="Imagem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777" y="5803630"/>
            <a:ext cx="4706418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F635-F383-4182-8EC7-C1B3EB1C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CKEditor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66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Formatação simples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412" y="2859857"/>
            <a:ext cx="7430537" cy="319132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032591" y="2438516"/>
            <a:ext cx="2638021" cy="37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Opções de formatação simples</a:t>
            </a:r>
            <a:endParaRPr lang="pt-BR" sz="900" dirty="0"/>
          </a:p>
        </p:txBody>
      </p:sp>
      <p:cxnSp>
        <p:nvCxnSpPr>
          <p:cNvPr id="16" name="Conector reto 15"/>
          <p:cNvCxnSpPr>
            <a:stCxn id="14" idx="2"/>
            <a:endCxn id="17" idx="0"/>
          </p:cNvCxnSpPr>
          <p:nvPr/>
        </p:nvCxnSpPr>
        <p:spPr>
          <a:xfrm>
            <a:off x="3351602" y="2815033"/>
            <a:ext cx="0" cy="36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2032591" y="3182472"/>
            <a:ext cx="2638021" cy="376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0760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Inserir </a:t>
            </a:r>
            <a:r>
              <a:rPr lang="pt-BR" dirty="0"/>
              <a:t>link para </a:t>
            </a:r>
            <a:r>
              <a:rPr lang="pt-BR" dirty="0" smtClean="0"/>
              <a:t>página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46" y="2139790"/>
            <a:ext cx="7430537" cy="3191320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4850242" y="2461148"/>
            <a:ext cx="190656" cy="376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72" y="5209945"/>
            <a:ext cx="1810003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Inserir link para documento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43" y="2320299"/>
            <a:ext cx="6440484" cy="2766105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4942181" y="2548679"/>
            <a:ext cx="169730" cy="373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403" y="5085150"/>
            <a:ext cx="2391164" cy="1593138"/>
          </a:xfrm>
          <a:prstGeom prst="rect">
            <a:avLst/>
          </a:prstGeom>
        </p:spPr>
      </p:pic>
      <p:cxnSp>
        <p:nvCxnSpPr>
          <p:cNvPr id="102" name="Conector de Seta Reta 101"/>
          <p:cNvCxnSpPr/>
          <p:nvPr/>
        </p:nvCxnSpPr>
        <p:spPr>
          <a:xfrm flipH="1">
            <a:off x="2099745" y="520366"/>
            <a:ext cx="10230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41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Inserir </a:t>
            </a:r>
            <a:r>
              <a:rPr lang="pt-BR" dirty="0"/>
              <a:t>link para mídia</a:t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008" y="2197535"/>
            <a:ext cx="6388070" cy="2743594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43" y="5034038"/>
            <a:ext cx="2336796" cy="1725828"/>
          </a:xfrm>
          <a:prstGeom prst="rect">
            <a:avLst/>
          </a:prstGeom>
        </p:spPr>
      </p:pic>
      <p:sp>
        <p:nvSpPr>
          <p:cNvPr id="32" name="Retângulo 31"/>
          <p:cNvSpPr/>
          <p:nvPr/>
        </p:nvSpPr>
        <p:spPr>
          <a:xfrm>
            <a:off x="5383609" y="2454963"/>
            <a:ext cx="169730" cy="373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41037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Modificar </a:t>
            </a:r>
            <a:r>
              <a:rPr lang="pt-BR" dirty="0"/>
              <a:t>escolha de </a:t>
            </a:r>
            <a:r>
              <a:rPr lang="pt-BR" dirty="0" smtClean="0"/>
              <a:t>imagem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875" y="2266589"/>
            <a:ext cx="6173237" cy="2651326"/>
          </a:xfrm>
          <a:prstGeom prst="rect">
            <a:avLst/>
          </a:prstGeom>
        </p:spPr>
      </p:pic>
      <p:sp>
        <p:nvSpPr>
          <p:cNvPr id="38" name="Retângulo 37"/>
          <p:cNvSpPr/>
          <p:nvPr/>
        </p:nvSpPr>
        <p:spPr>
          <a:xfrm>
            <a:off x="5180523" y="2484590"/>
            <a:ext cx="169730" cy="373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810" y="4307620"/>
            <a:ext cx="4686663" cy="21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Inserir </a:t>
            </a:r>
            <a:r>
              <a:rPr lang="pt-BR" dirty="0" err="1" smtClean="0"/>
              <a:t>Widget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11" y="1465088"/>
            <a:ext cx="7430537" cy="3191320"/>
          </a:xfrm>
          <a:prstGeom prst="rect">
            <a:avLst/>
          </a:prstGeom>
        </p:spPr>
      </p:pic>
      <p:sp>
        <p:nvSpPr>
          <p:cNvPr id="40" name="Retângulo 39"/>
          <p:cNvSpPr/>
          <p:nvPr/>
        </p:nvSpPr>
        <p:spPr>
          <a:xfrm>
            <a:off x="5703350" y="1787702"/>
            <a:ext cx="169730" cy="373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688" y="3555135"/>
            <a:ext cx="5813323" cy="33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Inserir </a:t>
            </a:r>
            <a:r>
              <a:rPr lang="pt-BR" dirty="0"/>
              <a:t>link para </a:t>
            </a:r>
            <a:r>
              <a:rPr lang="pt-BR" dirty="0" smtClean="0"/>
              <a:t>conteúdo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80" y="2234025"/>
            <a:ext cx="7155267" cy="3073095"/>
          </a:xfrm>
          <a:prstGeom prst="rect">
            <a:avLst/>
          </a:prstGeom>
        </p:spPr>
      </p:pic>
      <p:sp>
        <p:nvSpPr>
          <p:cNvPr id="41" name="Retângulo 40"/>
          <p:cNvSpPr/>
          <p:nvPr/>
        </p:nvSpPr>
        <p:spPr>
          <a:xfrm>
            <a:off x="6032669" y="2541894"/>
            <a:ext cx="169730" cy="373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pic>
        <p:nvPicPr>
          <p:cNvPr id="47" name="Imagem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682" y="5173045"/>
            <a:ext cx="4266374" cy="10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ersonalizada 1">
      <a:dk1>
        <a:srgbClr val="2B3A3C"/>
      </a:dk1>
      <a:lt1>
        <a:sysClr val="window" lastClr="FFFFFF"/>
      </a:lt1>
      <a:dk2>
        <a:srgbClr val="44546A"/>
      </a:dk2>
      <a:lt2>
        <a:srgbClr val="E7E6E6"/>
      </a:lt2>
      <a:accent1>
        <a:srgbClr val="6B1D5D"/>
      </a:accent1>
      <a:accent2>
        <a:srgbClr val="FFBA4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Open Sans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8559</TotalTime>
  <Words>94</Words>
  <Application>Microsoft Office PowerPoint</Application>
  <PresentationFormat>Widescreen</PresentationFormat>
  <Paragraphs>25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Bozon Bold</vt:lpstr>
      <vt:lpstr>Calibri</vt:lpstr>
      <vt:lpstr>DejaVu Sans</vt:lpstr>
      <vt:lpstr>Open Sans</vt:lpstr>
      <vt:lpstr>Office Theme</vt:lpstr>
      <vt:lpstr>Apresentação do PowerPoint</vt:lpstr>
      <vt:lpstr>CKEditor</vt:lpstr>
      <vt:lpstr>Formatação simples</vt:lpstr>
      <vt:lpstr>Inserir link para página</vt:lpstr>
      <vt:lpstr>Inserir link para documento</vt:lpstr>
      <vt:lpstr>Inserir link para mídia </vt:lpstr>
      <vt:lpstr>Modificar escolha de imagem</vt:lpstr>
      <vt:lpstr>Inserir Widget</vt:lpstr>
      <vt:lpstr>Inserir link para conteúdo</vt:lpstr>
      <vt:lpstr>Inserir/editar link </vt:lpstr>
      <vt:lpstr>Inserir HTML</vt:lpstr>
      <vt:lpstr>Avaliar</vt:lpstr>
      <vt:lpstr>Código-fonte</vt:lpstr>
      <vt:lpstr>Maximizar</vt:lpstr>
      <vt:lpstr>Multiblocos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Thayane Fabiano</dc:creator>
  <dc:description/>
  <cp:lastModifiedBy>Rodrigo Anselmo Santana</cp:lastModifiedBy>
  <cp:revision>429</cp:revision>
  <dcterms:created xsi:type="dcterms:W3CDTF">2021-11-26T20:26:05Z</dcterms:created>
  <dcterms:modified xsi:type="dcterms:W3CDTF">2022-08-19T02:11:41Z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